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587" r:id="rId6"/>
    <p:sldId id="585" r:id="rId7"/>
    <p:sldId id="588" r:id="rId8"/>
    <p:sldId id="586" r:id="rId9"/>
    <p:sldId id="589" r:id="rId10"/>
    <p:sldId id="591" r:id="rId11"/>
    <p:sldId id="592" r:id="rId12"/>
    <p:sldId id="578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E38"/>
    <a:srgbClr val="732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42A076-3700-462F-A4EB-B46989DB110E}" v="3" dt="2025-03-28T09:06:23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ine Averseng" userId="e6558d5a-f45d-43b1-85e3-6734f0b028db" providerId="ADAL" clId="{81D652B9-2BFA-4AE5-BBC6-25581D67BBE4}"/>
    <pc:docChg chg="undo redo custSel addSld delSld modSld sldOrd modMainMaster">
      <pc:chgData name="Celine Averseng" userId="e6558d5a-f45d-43b1-85e3-6734f0b028db" providerId="ADAL" clId="{81D652B9-2BFA-4AE5-BBC6-25581D67BBE4}" dt="2024-06-18T20:08:29.801" v="1744" actId="20577"/>
      <pc:docMkLst>
        <pc:docMk/>
      </pc:docMkLst>
      <pc:sldChg chg="modSp mod">
        <pc:chgData name="Celine Averseng" userId="e6558d5a-f45d-43b1-85e3-6734f0b028db" providerId="ADAL" clId="{81D652B9-2BFA-4AE5-BBC6-25581D67BBE4}" dt="2024-06-18T19:58:19.605" v="1243" actId="404"/>
        <pc:sldMkLst>
          <pc:docMk/>
          <pc:sldMk cId="1786581427" sldId="257"/>
        </pc:sldMkLst>
      </pc:sldChg>
      <pc:sldChg chg="del">
        <pc:chgData name="Celine Averseng" userId="e6558d5a-f45d-43b1-85e3-6734f0b028db" providerId="ADAL" clId="{81D652B9-2BFA-4AE5-BBC6-25581D67BBE4}" dt="2024-06-18T13:49:57.053" v="111" actId="47"/>
        <pc:sldMkLst>
          <pc:docMk/>
          <pc:sldMk cId="3640425909" sldId="265"/>
        </pc:sldMkLst>
      </pc:sldChg>
      <pc:sldChg chg="del">
        <pc:chgData name="Celine Averseng" userId="e6558d5a-f45d-43b1-85e3-6734f0b028db" providerId="ADAL" clId="{81D652B9-2BFA-4AE5-BBC6-25581D67BBE4}" dt="2024-06-18T13:49:58.593" v="112" actId="47"/>
        <pc:sldMkLst>
          <pc:docMk/>
          <pc:sldMk cId="1759334360" sldId="574"/>
        </pc:sldMkLst>
      </pc:sldChg>
      <pc:sldChg chg="del">
        <pc:chgData name="Celine Averseng" userId="e6558d5a-f45d-43b1-85e3-6734f0b028db" providerId="ADAL" clId="{81D652B9-2BFA-4AE5-BBC6-25581D67BBE4}" dt="2024-06-18T13:49:21.981" v="39" actId="47"/>
        <pc:sldMkLst>
          <pc:docMk/>
          <pc:sldMk cId="2237762052" sldId="576"/>
        </pc:sldMkLst>
      </pc:sldChg>
      <pc:sldChg chg="modSp mod">
        <pc:chgData name="Celine Averseng" userId="e6558d5a-f45d-43b1-85e3-6734f0b028db" providerId="ADAL" clId="{81D652B9-2BFA-4AE5-BBC6-25581D67BBE4}" dt="2024-06-18T13:49:48.975" v="110" actId="20577"/>
        <pc:sldMkLst>
          <pc:docMk/>
          <pc:sldMk cId="1641297950" sldId="578"/>
        </pc:sldMkLst>
      </pc:sldChg>
      <pc:sldChg chg="del">
        <pc:chgData name="Celine Averseng" userId="e6558d5a-f45d-43b1-85e3-6734f0b028db" providerId="ADAL" clId="{81D652B9-2BFA-4AE5-BBC6-25581D67BBE4}" dt="2024-06-18T19:57:39.070" v="1211" actId="47"/>
        <pc:sldMkLst>
          <pc:docMk/>
          <pc:sldMk cId="3748205279" sldId="579"/>
        </pc:sldMkLst>
      </pc:sldChg>
      <pc:sldChg chg="del">
        <pc:chgData name="Celine Averseng" userId="e6558d5a-f45d-43b1-85e3-6734f0b028db" providerId="ADAL" clId="{81D652B9-2BFA-4AE5-BBC6-25581D67BBE4}" dt="2024-06-18T13:49:20.314" v="38" actId="47"/>
        <pc:sldMkLst>
          <pc:docMk/>
          <pc:sldMk cId="3535965250" sldId="580"/>
        </pc:sldMkLst>
      </pc:sldChg>
      <pc:sldChg chg="del">
        <pc:chgData name="Celine Averseng" userId="e6558d5a-f45d-43b1-85e3-6734f0b028db" providerId="ADAL" clId="{81D652B9-2BFA-4AE5-BBC6-25581D67BBE4}" dt="2024-06-18T13:49:17.845" v="36" actId="47"/>
        <pc:sldMkLst>
          <pc:docMk/>
          <pc:sldMk cId="499870882" sldId="581"/>
        </pc:sldMkLst>
      </pc:sldChg>
      <pc:sldChg chg="del">
        <pc:chgData name="Celine Averseng" userId="e6558d5a-f45d-43b1-85e3-6734f0b028db" providerId="ADAL" clId="{81D652B9-2BFA-4AE5-BBC6-25581D67BBE4}" dt="2024-06-18T13:49:19.419" v="37" actId="47"/>
        <pc:sldMkLst>
          <pc:docMk/>
          <pc:sldMk cId="2712493003" sldId="582"/>
        </pc:sldMkLst>
      </pc:sldChg>
      <pc:sldChg chg="del">
        <pc:chgData name="Celine Averseng" userId="e6558d5a-f45d-43b1-85e3-6734f0b028db" providerId="ADAL" clId="{81D652B9-2BFA-4AE5-BBC6-25581D67BBE4}" dt="2024-06-18T13:49:23.020" v="40" actId="47"/>
        <pc:sldMkLst>
          <pc:docMk/>
          <pc:sldMk cId="2110211950" sldId="583"/>
        </pc:sldMkLst>
      </pc:sldChg>
      <pc:sldChg chg="del">
        <pc:chgData name="Celine Averseng" userId="e6558d5a-f45d-43b1-85e3-6734f0b028db" providerId="ADAL" clId="{81D652B9-2BFA-4AE5-BBC6-25581D67BBE4}" dt="2024-06-18T13:49:15.976" v="35" actId="47"/>
        <pc:sldMkLst>
          <pc:docMk/>
          <pc:sldMk cId="3380850129" sldId="584"/>
        </pc:sldMkLst>
      </pc:sldChg>
      <pc:sldChg chg="delSp modSp mod delAnim modAnim">
        <pc:chgData name="Celine Averseng" userId="e6558d5a-f45d-43b1-85e3-6734f0b028db" providerId="ADAL" clId="{81D652B9-2BFA-4AE5-BBC6-25581D67BBE4}" dt="2024-06-18T19:59:28.524" v="1247"/>
        <pc:sldMkLst>
          <pc:docMk/>
          <pc:sldMk cId="984456355" sldId="585"/>
        </pc:sldMkLst>
      </pc:sldChg>
      <pc:sldChg chg="addSp delSp modSp add mod modClrScheme delAnim chgLayout">
        <pc:chgData name="Celine Averseng" userId="e6558d5a-f45d-43b1-85e3-6734f0b028db" providerId="ADAL" clId="{81D652B9-2BFA-4AE5-BBC6-25581D67BBE4}" dt="2024-06-18T19:44:49.951" v="868" actId="313"/>
        <pc:sldMkLst>
          <pc:docMk/>
          <pc:sldMk cId="3019722818" sldId="586"/>
        </pc:sldMkLst>
      </pc:sldChg>
      <pc:sldChg chg="modSp add mod ord modAnim">
        <pc:chgData name="Celine Averseng" userId="e6558d5a-f45d-43b1-85e3-6734f0b028db" providerId="ADAL" clId="{81D652B9-2BFA-4AE5-BBC6-25581D67BBE4}" dt="2024-06-18T19:59:23.464" v="1245"/>
        <pc:sldMkLst>
          <pc:docMk/>
          <pc:sldMk cId="3200450728" sldId="587"/>
        </pc:sldMkLst>
      </pc:sldChg>
      <pc:sldChg chg="modSp add mod modAnim">
        <pc:chgData name="Celine Averseng" userId="e6558d5a-f45d-43b1-85e3-6734f0b028db" providerId="ADAL" clId="{81D652B9-2BFA-4AE5-BBC6-25581D67BBE4}" dt="2024-06-18T19:59:33.591" v="1251"/>
        <pc:sldMkLst>
          <pc:docMk/>
          <pc:sldMk cId="1967037538" sldId="588"/>
        </pc:sldMkLst>
      </pc:sldChg>
      <pc:sldChg chg="addSp delSp modSp new mod modClrScheme chgLayout">
        <pc:chgData name="Celine Averseng" userId="e6558d5a-f45d-43b1-85e3-6734f0b028db" providerId="ADAL" clId="{81D652B9-2BFA-4AE5-BBC6-25581D67BBE4}" dt="2024-06-18T19:51:16.842" v="953" actId="1076"/>
        <pc:sldMkLst>
          <pc:docMk/>
          <pc:sldMk cId="3387042327" sldId="589"/>
        </pc:sldMkLst>
      </pc:sldChg>
      <pc:sldChg chg="addSp delSp modSp add del mod">
        <pc:chgData name="Celine Averseng" userId="e6558d5a-f45d-43b1-85e3-6734f0b028db" providerId="ADAL" clId="{81D652B9-2BFA-4AE5-BBC6-25581D67BBE4}" dt="2024-06-18T19:57:13.519" v="1204" actId="47"/>
        <pc:sldMkLst>
          <pc:docMk/>
          <pc:sldMk cId="3437262969" sldId="590"/>
        </pc:sldMkLst>
      </pc:sldChg>
      <pc:sldChg chg="addSp delSp modSp add mod modClrScheme chgLayout">
        <pc:chgData name="Celine Averseng" userId="e6558d5a-f45d-43b1-85e3-6734f0b028db" providerId="ADAL" clId="{81D652B9-2BFA-4AE5-BBC6-25581D67BBE4}" dt="2024-06-18T20:01:21.344" v="1279" actId="6549"/>
        <pc:sldMkLst>
          <pc:docMk/>
          <pc:sldMk cId="763562650" sldId="591"/>
        </pc:sldMkLst>
      </pc:sldChg>
      <pc:sldChg chg="modSp new mod">
        <pc:chgData name="Celine Averseng" userId="e6558d5a-f45d-43b1-85e3-6734f0b028db" providerId="ADAL" clId="{81D652B9-2BFA-4AE5-BBC6-25581D67BBE4}" dt="2024-06-18T20:08:29.801" v="1744" actId="20577"/>
        <pc:sldMkLst>
          <pc:docMk/>
          <pc:sldMk cId="1281695092" sldId="592"/>
        </pc:sldMkLst>
      </pc:sldChg>
      <pc:sldChg chg="modSp new del mod">
        <pc:chgData name="Celine Averseng" userId="e6558d5a-f45d-43b1-85e3-6734f0b028db" providerId="ADAL" clId="{81D652B9-2BFA-4AE5-BBC6-25581D67BBE4}" dt="2024-06-18T19:57:37.245" v="1210" actId="47"/>
        <pc:sldMkLst>
          <pc:docMk/>
          <pc:sldMk cId="3532866664" sldId="592"/>
        </pc:sldMkLst>
      </pc:sldChg>
      <pc:sldMasterChg chg="modSldLayout">
        <pc:chgData name="Celine Averseng" userId="e6558d5a-f45d-43b1-85e3-6734f0b028db" providerId="ADAL" clId="{81D652B9-2BFA-4AE5-BBC6-25581D67BBE4}" dt="2024-06-18T19:57:55.844" v="1216" actId="478"/>
        <pc:sldMasterMkLst>
          <pc:docMk/>
          <pc:sldMasterMk cId="3849643363" sldId="2147483648"/>
        </pc:sldMasterMkLst>
        <pc:sldLayoutChg chg="delSp mod delAnim">
          <pc:chgData name="Celine Averseng" userId="e6558d5a-f45d-43b1-85e3-6734f0b028db" providerId="ADAL" clId="{81D652B9-2BFA-4AE5-BBC6-25581D67BBE4}" dt="2024-06-18T19:57:55.844" v="1216" actId="478"/>
          <pc:sldLayoutMkLst>
            <pc:docMk/>
            <pc:sldMasterMk cId="3849643363" sldId="2147483648"/>
            <pc:sldLayoutMk cId="1862624112" sldId="2147483650"/>
          </pc:sldLayoutMkLst>
        </pc:sldLayoutChg>
        <pc:sldLayoutChg chg="addSp delSp mod">
          <pc:chgData name="Celine Averseng" userId="e6558d5a-f45d-43b1-85e3-6734f0b028db" providerId="ADAL" clId="{81D652B9-2BFA-4AE5-BBC6-25581D67BBE4}" dt="2024-06-18T19:39:24.742" v="793" actId="478"/>
          <pc:sldLayoutMkLst>
            <pc:docMk/>
            <pc:sldMasterMk cId="3849643363" sldId="2147483648"/>
            <pc:sldLayoutMk cId="390968755" sldId="2147483654"/>
          </pc:sldLayoutMkLst>
        </pc:sldLayoutChg>
        <pc:sldLayoutChg chg="delSp mod">
          <pc:chgData name="Celine Averseng" userId="e6558d5a-f45d-43b1-85e3-6734f0b028db" providerId="ADAL" clId="{81D652B9-2BFA-4AE5-BBC6-25581D67BBE4}" dt="2024-06-18T19:39:35.052" v="796" actId="478"/>
          <pc:sldLayoutMkLst>
            <pc:docMk/>
            <pc:sldMasterMk cId="3849643363" sldId="2147483648"/>
            <pc:sldLayoutMk cId="1082429014" sldId="2147483658"/>
          </pc:sldLayoutMkLst>
        </pc:sldLayoutChg>
      </pc:sldMasterChg>
    </pc:docChg>
  </pc:docChgLst>
  <pc:docChgLst>
    <pc:chgData name="Celine Averseng" userId="e6558d5a-f45d-43b1-85e3-6734f0b028db" providerId="ADAL" clId="{4D42A076-3700-462F-A4EB-B46989DB110E}"/>
    <pc:docChg chg="custSel modSld">
      <pc:chgData name="Celine Averseng" userId="e6558d5a-f45d-43b1-85e3-6734f0b028db" providerId="ADAL" clId="{4D42A076-3700-462F-A4EB-B46989DB110E}" dt="2025-03-28T09:06:56.784" v="88" actId="20577"/>
      <pc:docMkLst>
        <pc:docMk/>
      </pc:docMkLst>
      <pc:sldChg chg="addSp delSp modSp mod">
        <pc:chgData name="Celine Averseng" userId="e6558d5a-f45d-43b1-85e3-6734f0b028db" providerId="ADAL" clId="{4D42A076-3700-462F-A4EB-B46989DB110E}" dt="2025-03-28T09:06:56.784" v="88" actId="20577"/>
        <pc:sldMkLst>
          <pc:docMk/>
          <pc:sldMk cId="1641297950" sldId="578"/>
        </pc:sldMkLst>
        <pc:spChg chg="add del mod">
          <ac:chgData name="Celine Averseng" userId="e6558d5a-f45d-43b1-85e3-6734f0b028db" providerId="ADAL" clId="{4D42A076-3700-462F-A4EB-B46989DB110E}" dt="2025-03-28T09:06:44.382" v="83" actId="478"/>
          <ac:spMkLst>
            <pc:docMk/>
            <pc:sldMk cId="1641297950" sldId="578"/>
            <ac:spMk id="6" creationId="{D8350838-DA21-C57B-1E14-87A4C1B8DD0B}"/>
          </ac:spMkLst>
        </pc:spChg>
        <pc:spChg chg="add del mod">
          <ac:chgData name="Celine Averseng" userId="e6558d5a-f45d-43b1-85e3-6734f0b028db" providerId="ADAL" clId="{4D42A076-3700-462F-A4EB-B46989DB110E}" dt="2025-03-28T09:06:21.139" v="53" actId="478"/>
          <ac:spMkLst>
            <pc:docMk/>
            <pc:sldMk cId="1641297950" sldId="578"/>
            <ac:spMk id="8" creationId="{FE5C306B-D8E8-85F3-DDBD-D2C60FCAFF49}"/>
          </ac:spMkLst>
        </pc:spChg>
        <pc:spChg chg="add mod">
          <ac:chgData name="Celine Averseng" userId="e6558d5a-f45d-43b1-85e3-6734f0b028db" providerId="ADAL" clId="{4D42A076-3700-462F-A4EB-B46989DB110E}" dt="2025-03-28T09:06:56.784" v="88" actId="20577"/>
          <ac:spMkLst>
            <pc:docMk/>
            <pc:sldMk cId="1641297950" sldId="578"/>
            <ac:spMk id="9" creationId="{4B7C5180-7E3E-51AA-8E03-5D066331B8D9}"/>
          </ac:spMkLst>
        </pc:spChg>
        <pc:picChg chg="add mod">
          <ac:chgData name="Celine Averseng" userId="e6558d5a-f45d-43b1-85e3-6734f0b028db" providerId="ADAL" clId="{4D42A076-3700-462F-A4EB-B46989DB110E}" dt="2025-03-28T09:06:51.669" v="85" actId="1076"/>
          <ac:picMkLst>
            <pc:docMk/>
            <pc:sldMk cId="1641297950" sldId="578"/>
            <ac:picMk id="4" creationId="{52ED078F-9001-124D-89CE-2DC5DB9CDBEB}"/>
          </ac:picMkLst>
        </pc:picChg>
      </pc:sldChg>
      <pc:sldChg chg="addSp delSp modSp mod">
        <pc:chgData name="Celine Averseng" userId="e6558d5a-f45d-43b1-85e3-6734f0b028db" providerId="ADAL" clId="{4D42A076-3700-462F-A4EB-B46989DB110E}" dt="2025-03-27T20:52:59.018" v="23" actId="14100"/>
        <pc:sldMkLst>
          <pc:docMk/>
          <pc:sldMk cId="3019722818" sldId="586"/>
        </pc:sldMkLst>
        <pc:spChg chg="add mod">
          <ac:chgData name="Celine Averseng" userId="e6558d5a-f45d-43b1-85e3-6734f0b028db" providerId="ADAL" clId="{4D42A076-3700-462F-A4EB-B46989DB110E}" dt="2025-03-27T20:51:10.166" v="4"/>
          <ac:spMkLst>
            <pc:docMk/>
            <pc:sldMk cId="3019722818" sldId="586"/>
            <ac:spMk id="2" creationId="{7DCC3448-8890-57B0-E028-356134B8E678}"/>
          </ac:spMkLst>
        </pc:spChg>
        <pc:spChg chg="del">
          <ac:chgData name="Celine Averseng" userId="e6558d5a-f45d-43b1-85e3-6734f0b028db" providerId="ADAL" clId="{4D42A076-3700-462F-A4EB-B46989DB110E}" dt="2025-03-27T20:51:00.714" v="0" actId="478"/>
          <ac:spMkLst>
            <pc:docMk/>
            <pc:sldMk cId="3019722818" sldId="586"/>
            <ac:spMk id="4" creationId="{A816C37E-7126-7AA2-1424-B7F356695153}"/>
          </ac:spMkLst>
        </pc:spChg>
        <pc:spChg chg="mod">
          <ac:chgData name="Celine Averseng" userId="e6558d5a-f45d-43b1-85e3-6734f0b028db" providerId="ADAL" clId="{4D42A076-3700-462F-A4EB-B46989DB110E}" dt="2025-03-27T20:51:10.166" v="4"/>
          <ac:spMkLst>
            <pc:docMk/>
            <pc:sldMk cId="3019722818" sldId="586"/>
            <ac:spMk id="5" creationId="{8DD38959-B7E9-8589-9C03-3D3C838B5F2E}"/>
          </ac:spMkLst>
        </pc:spChg>
        <pc:spChg chg="del">
          <ac:chgData name="Celine Averseng" userId="e6558d5a-f45d-43b1-85e3-6734f0b028db" providerId="ADAL" clId="{4D42A076-3700-462F-A4EB-B46989DB110E}" dt="2025-03-27T20:51:06.437" v="3" actId="478"/>
          <ac:spMkLst>
            <pc:docMk/>
            <pc:sldMk cId="3019722818" sldId="586"/>
            <ac:spMk id="6" creationId="{C9066D59-244A-7220-E4E7-BE0DC28446B2}"/>
          </ac:spMkLst>
        </pc:spChg>
        <pc:spChg chg="mod">
          <ac:chgData name="Celine Averseng" userId="e6558d5a-f45d-43b1-85e3-6734f0b028db" providerId="ADAL" clId="{4D42A076-3700-462F-A4EB-B46989DB110E}" dt="2025-03-27T20:52:49.770" v="22" actId="1076"/>
          <ac:spMkLst>
            <pc:docMk/>
            <pc:sldMk cId="3019722818" sldId="586"/>
            <ac:spMk id="7" creationId="{A816C37E-7126-7AA2-1424-B7F356695153}"/>
          </ac:spMkLst>
        </pc:spChg>
        <pc:spChg chg="mod">
          <ac:chgData name="Celine Averseng" userId="e6558d5a-f45d-43b1-85e3-6734f0b028db" providerId="ADAL" clId="{4D42A076-3700-462F-A4EB-B46989DB110E}" dt="2025-03-27T20:52:59.018" v="23" actId="14100"/>
          <ac:spMkLst>
            <pc:docMk/>
            <pc:sldMk cId="3019722818" sldId="586"/>
            <ac:spMk id="8" creationId="{C9066D59-244A-7220-E4E7-BE0DC28446B2}"/>
          </ac:spMkLst>
        </pc:spChg>
        <pc:spChg chg="mod">
          <ac:chgData name="Celine Averseng" userId="e6558d5a-f45d-43b1-85e3-6734f0b028db" providerId="ADAL" clId="{4D42A076-3700-462F-A4EB-B46989DB110E}" dt="2025-03-27T20:52:41.078" v="19" actId="120"/>
          <ac:spMkLst>
            <pc:docMk/>
            <pc:sldMk cId="3019722818" sldId="586"/>
            <ac:spMk id="20" creationId="{C9066D59-244A-7220-E4E7-BE0DC28446B2}"/>
          </ac:spMkLst>
        </pc:spChg>
        <pc:spChg chg="mod">
          <ac:chgData name="Celine Averseng" userId="e6558d5a-f45d-43b1-85e3-6734f0b028db" providerId="ADAL" clId="{4D42A076-3700-462F-A4EB-B46989DB110E}" dt="2025-03-27T20:52:45.490" v="21" actId="121"/>
          <ac:spMkLst>
            <pc:docMk/>
            <pc:sldMk cId="3019722818" sldId="586"/>
            <ac:spMk id="22" creationId="{A816C37E-7126-7AA2-1424-B7F356695153}"/>
          </ac:spMkLst>
        </pc:spChg>
        <pc:grpChg chg="mod">
          <ac:chgData name="Celine Averseng" userId="e6558d5a-f45d-43b1-85e3-6734f0b028db" providerId="ADAL" clId="{4D42A076-3700-462F-A4EB-B46989DB110E}" dt="2025-03-27T20:51:34.002" v="11" actId="14100"/>
          <ac:grpSpMkLst>
            <pc:docMk/>
            <pc:sldMk cId="3019722818" sldId="586"/>
            <ac:grpSpMk id="3" creationId="{DFE17210-9DBD-7994-3C94-8EAFF13EB3A7}"/>
          </ac:grpSpMkLst>
        </pc:grpChg>
        <pc:picChg chg="mod">
          <ac:chgData name="Celine Averseng" userId="e6558d5a-f45d-43b1-85e3-6734f0b028db" providerId="ADAL" clId="{4D42A076-3700-462F-A4EB-B46989DB110E}" dt="2025-03-27T20:51:10.166" v="4"/>
          <ac:picMkLst>
            <pc:docMk/>
            <pc:sldMk cId="3019722818" sldId="586"/>
            <ac:picMk id="9" creationId="{0A7C4D0B-6595-666A-4A8D-A8976EF8A2C1}"/>
          </ac:picMkLst>
        </pc:picChg>
        <pc:picChg chg="mod">
          <ac:chgData name="Celine Averseng" userId="e6558d5a-f45d-43b1-85e3-6734f0b028db" providerId="ADAL" clId="{4D42A076-3700-462F-A4EB-B46989DB110E}" dt="2025-03-27T20:51:10.166" v="4"/>
          <ac:picMkLst>
            <pc:docMk/>
            <pc:sldMk cId="3019722818" sldId="586"/>
            <ac:picMk id="10" creationId="{8FD46D21-23DA-6B1B-BB8A-93C87E6BB380}"/>
          </ac:picMkLst>
        </pc:picChg>
        <pc:picChg chg="del">
          <ac:chgData name="Celine Averseng" userId="e6558d5a-f45d-43b1-85e3-6734f0b028db" providerId="ADAL" clId="{4D42A076-3700-462F-A4EB-B46989DB110E}" dt="2025-03-27T20:51:05.020" v="2" actId="478"/>
          <ac:picMkLst>
            <pc:docMk/>
            <pc:sldMk cId="3019722818" sldId="586"/>
            <ac:picMk id="12" creationId="{0A7C4D0B-6595-666A-4A8D-A8976EF8A2C1}"/>
          </ac:picMkLst>
        </pc:picChg>
        <pc:picChg chg="mod">
          <ac:chgData name="Celine Averseng" userId="e6558d5a-f45d-43b1-85e3-6734f0b028db" providerId="ADAL" clId="{4D42A076-3700-462F-A4EB-B46989DB110E}" dt="2025-03-27T20:51:10.166" v="4"/>
          <ac:picMkLst>
            <pc:docMk/>
            <pc:sldMk cId="3019722818" sldId="586"/>
            <ac:picMk id="13" creationId="{C982FC16-4378-2AFF-6B2C-3C89418B1FF4}"/>
          </ac:picMkLst>
        </pc:picChg>
        <pc:picChg chg="del">
          <ac:chgData name="Celine Averseng" userId="e6558d5a-f45d-43b1-85e3-6734f0b028db" providerId="ADAL" clId="{4D42A076-3700-462F-A4EB-B46989DB110E}" dt="2025-03-27T20:51:16.658" v="5" actId="478"/>
          <ac:picMkLst>
            <pc:docMk/>
            <pc:sldMk cId="3019722818" sldId="586"/>
            <ac:picMk id="14" creationId="{8FD46D21-23DA-6B1B-BB8A-93C87E6BB380}"/>
          </ac:picMkLst>
        </pc:picChg>
        <pc:picChg chg="mod">
          <ac:chgData name="Celine Averseng" userId="e6558d5a-f45d-43b1-85e3-6734f0b028db" providerId="ADAL" clId="{4D42A076-3700-462F-A4EB-B46989DB110E}" dt="2025-03-27T20:51:10.166" v="4"/>
          <ac:picMkLst>
            <pc:docMk/>
            <pc:sldMk cId="3019722818" sldId="586"/>
            <ac:picMk id="15" creationId="{F3457452-159F-4124-FDAE-C831A70D1C68}"/>
          </ac:picMkLst>
        </pc:picChg>
        <pc:picChg chg="del">
          <ac:chgData name="Celine Averseng" userId="e6558d5a-f45d-43b1-85e3-6734f0b028db" providerId="ADAL" clId="{4D42A076-3700-462F-A4EB-B46989DB110E}" dt="2025-03-27T20:51:18.081" v="6" actId="478"/>
          <ac:picMkLst>
            <pc:docMk/>
            <pc:sldMk cId="3019722818" sldId="586"/>
            <ac:picMk id="16" creationId="{C982FC16-4378-2AFF-6B2C-3C89418B1FF4}"/>
          </ac:picMkLst>
        </pc:picChg>
        <pc:picChg chg="del">
          <ac:chgData name="Celine Averseng" userId="e6558d5a-f45d-43b1-85e3-6734f0b028db" providerId="ADAL" clId="{4D42A076-3700-462F-A4EB-B46989DB110E}" dt="2025-03-27T20:51:02.416" v="1" actId="478"/>
          <ac:picMkLst>
            <pc:docMk/>
            <pc:sldMk cId="3019722818" sldId="586"/>
            <ac:picMk id="18" creationId="{F3457452-159F-4124-FDAE-C831A70D1C68}"/>
          </ac:picMkLst>
        </pc:picChg>
        <pc:cxnChg chg="del">
          <ac:chgData name="Celine Averseng" userId="e6558d5a-f45d-43b1-85e3-6734f0b028db" providerId="ADAL" clId="{4D42A076-3700-462F-A4EB-B46989DB110E}" dt="2025-03-27T20:51:20.843" v="8" actId="478"/>
          <ac:cxnSpMkLst>
            <pc:docMk/>
            <pc:sldMk cId="3019722818" sldId="586"/>
            <ac:cxnSpMk id="21" creationId="{17D6775C-210D-78D2-E141-A2A2E89B6E66}"/>
          </ac:cxnSpMkLst>
        </pc:cxnChg>
        <pc:cxnChg chg="del">
          <ac:chgData name="Celine Averseng" userId="e6558d5a-f45d-43b1-85e3-6734f0b028db" providerId="ADAL" clId="{4D42A076-3700-462F-A4EB-B46989DB110E}" dt="2025-03-27T20:51:19.923" v="7" actId="478"/>
          <ac:cxnSpMkLst>
            <pc:docMk/>
            <pc:sldMk cId="3019722818" sldId="586"/>
            <ac:cxnSpMk id="23" creationId="{B6F8A09E-DA7A-3169-4849-7C512C6433B3}"/>
          </ac:cxnSpMkLst>
        </pc:cxnChg>
      </pc:sldChg>
      <pc:sldChg chg="addSp delSp modSp mod">
        <pc:chgData name="Celine Averseng" userId="e6558d5a-f45d-43b1-85e3-6734f0b028db" providerId="ADAL" clId="{4D42A076-3700-462F-A4EB-B46989DB110E}" dt="2025-03-28T08:21:44.065" v="26" actId="1076"/>
        <pc:sldMkLst>
          <pc:docMk/>
          <pc:sldMk cId="3387042327" sldId="589"/>
        </pc:sldMkLst>
        <pc:picChg chg="add mod">
          <ac:chgData name="Celine Averseng" userId="e6558d5a-f45d-43b1-85e3-6734f0b028db" providerId="ADAL" clId="{4D42A076-3700-462F-A4EB-B46989DB110E}" dt="2025-03-28T08:21:44.065" v="26" actId="1076"/>
          <ac:picMkLst>
            <pc:docMk/>
            <pc:sldMk cId="3387042327" sldId="589"/>
            <ac:picMk id="5" creationId="{C77D59C2-5515-E501-0E77-2B89DB5A9315}"/>
          </ac:picMkLst>
        </pc:picChg>
        <pc:picChg chg="del">
          <ac:chgData name="Celine Averseng" userId="e6558d5a-f45d-43b1-85e3-6734f0b028db" providerId="ADAL" clId="{4D42A076-3700-462F-A4EB-B46989DB110E}" dt="2025-03-28T08:21:39.959" v="24" actId="478"/>
          <ac:picMkLst>
            <pc:docMk/>
            <pc:sldMk cId="3387042327" sldId="589"/>
            <ac:picMk id="12" creationId="{6F327F3E-A80B-EE86-5AD1-771CF67BA444}"/>
          </ac:picMkLst>
        </pc:picChg>
      </pc:sldChg>
    </pc:docChg>
  </pc:docChgLst>
  <pc:docChgLst>
    <pc:chgData name="Celine Averseng" userId="e6558d5a-f45d-43b1-85e3-6734f0b028db" providerId="ADAL" clId="{FF5269A2-982A-48B3-8D16-8F863CBDF4BF}"/>
    <pc:docChg chg="modSld">
      <pc:chgData name="Celine Averseng" userId="e6558d5a-f45d-43b1-85e3-6734f0b028db" providerId="ADAL" clId="{FF5269A2-982A-48B3-8D16-8F863CBDF4BF}" dt="2024-10-10T15:23:33.293" v="2" actId="6549"/>
      <pc:docMkLst>
        <pc:docMk/>
      </pc:docMkLst>
      <pc:sldChg chg="modSp mod">
        <pc:chgData name="Celine Averseng" userId="e6558d5a-f45d-43b1-85e3-6734f0b028db" providerId="ADAL" clId="{FF5269A2-982A-48B3-8D16-8F863CBDF4BF}" dt="2024-10-10T15:23:33.293" v="2" actId="6549"/>
        <pc:sldMkLst>
          <pc:docMk/>
          <pc:sldMk cId="1786581427" sldId="257"/>
        </pc:sldMkLst>
      </pc:sldChg>
      <pc:sldChg chg="modSp mod">
        <pc:chgData name="Celine Averseng" userId="e6558d5a-f45d-43b1-85e3-6734f0b028db" providerId="ADAL" clId="{FF5269A2-982A-48B3-8D16-8F863CBDF4BF}" dt="2024-10-10T13:20:37.573" v="0" actId="14100"/>
        <pc:sldMkLst>
          <pc:docMk/>
          <pc:sldMk cId="1967037538" sldId="5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4043F-D0FB-4404-ACB6-DA4413732367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3810B-A0D8-4C25-9A4B-1F8BDD584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25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">
    <p:bg>
      <p:bgPr>
        <a:blipFill dpi="0" rotWithShape="1">
          <a:blip r:embed="rId3">
            <a:lum/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5A5D4C5F-37A9-3D42-91E9-DCC70708D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7935"/>
            <a:ext cx="10515600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Rounded Rectangle 6">
            <a:extLst>
              <a:ext uri="{FF2B5EF4-FFF2-40B4-BE49-F238E27FC236}">
                <a16:creationId xmlns:a16="http://schemas.microsoft.com/office/drawing/2014/main" id="{327C427D-B5A9-9E42-8EC1-5C576966C077}"/>
              </a:ext>
            </a:extLst>
          </p:cNvPr>
          <p:cNvSpPr/>
          <p:nvPr userDrawn="1"/>
        </p:nvSpPr>
        <p:spPr>
          <a:xfrm>
            <a:off x="152400" y="285208"/>
            <a:ext cx="11744574" cy="642410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9">
            <a:extLst>
              <a:ext uri="{FF2B5EF4-FFF2-40B4-BE49-F238E27FC236}">
                <a16:creationId xmlns:a16="http://schemas.microsoft.com/office/drawing/2014/main" id="{DC43BDA8-16A6-EC49-B38D-5EDCD1D0C70C}"/>
              </a:ext>
            </a:extLst>
          </p:cNvPr>
          <p:cNvGrpSpPr/>
          <p:nvPr userDrawn="1"/>
        </p:nvGrpSpPr>
        <p:grpSpPr>
          <a:xfrm>
            <a:off x="724197" y="596711"/>
            <a:ext cx="10620996" cy="5155669"/>
            <a:chOff x="820910" y="591949"/>
            <a:chExt cx="10620996" cy="5155669"/>
          </a:xfrm>
        </p:grpSpPr>
        <p:sp>
          <p:nvSpPr>
            <p:cNvPr id="7" name="Oval 22">
              <a:extLst>
                <a:ext uri="{FF2B5EF4-FFF2-40B4-BE49-F238E27FC236}">
                  <a16:creationId xmlns:a16="http://schemas.microsoft.com/office/drawing/2014/main" id="{0613F94C-9620-2D49-A531-68542DB3FD83}"/>
                </a:ext>
              </a:extLst>
            </p:cNvPr>
            <p:cNvSpPr/>
            <p:nvPr/>
          </p:nvSpPr>
          <p:spPr>
            <a:xfrm>
              <a:off x="9780520" y="4733925"/>
              <a:ext cx="174957" cy="17495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23">
              <a:extLst>
                <a:ext uri="{FF2B5EF4-FFF2-40B4-BE49-F238E27FC236}">
                  <a16:creationId xmlns:a16="http://schemas.microsoft.com/office/drawing/2014/main" id="{292F0E6D-51DF-BF4C-A551-99CB8034F8B1}"/>
                </a:ext>
              </a:extLst>
            </p:cNvPr>
            <p:cNvSpPr/>
            <p:nvPr/>
          </p:nvSpPr>
          <p:spPr>
            <a:xfrm>
              <a:off x="8938299" y="4021396"/>
              <a:ext cx="103307" cy="10330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24">
              <a:extLst>
                <a:ext uri="{FF2B5EF4-FFF2-40B4-BE49-F238E27FC236}">
                  <a16:creationId xmlns:a16="http://schemas.microsoft.com/office/drawing/2014/main" id="{A7B756FB-1CBA-154C-9F83-3CC8317766FE}"/>
                </a:ext>
              </a:extLst>
            </p:cNvPr>
            <p:cNvSpPr/>
            <p:nvPr/>
          </p:nvSpPr>
          <p:spPr>
            <a:xfrm>
              <a:off x="11338599" y="3804660"/>
              <a:ext cx="103307" cy="10330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25">
              <a:extLst>
                <a:ext uri="{FF2B5EF4-FFF2-40B4-BE49-F238E27FC236}">
                  <a16:creationId xmlns:a16="http://schemas.microsoft.com/office/drawing/2014/main" id="{E7E22C0A-E35D-0342-8E2D-13838E4F0A3C}"/>
                </a:ext>
              </a:extLst>
            </p:cNvPr>
            <p:cNvSpPr/>
            <p:nvPr/>
          </p:nvSpPr>
          <p:spPr>
            <a:xfrm>
              <a:off x="3965772" y="1644812"/>
              <a:ext cx="103307" cy="10330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26">
              <a:extLst>
                <a:ext uri="{FF2B5EF4-FFF2-40B4-BE49-F238E27FC236}">
                  <a16:creationId xmlns:a16="http://schemas.microsoft.com/office/drawing/2014/main" id="{755377B8-1F63-FD45-AE92-6B0DEBB35CAE}"/>
                </a:ext>
              </a:extLst>
            </p:cNvPr>
            <p:cNvSpPr/>
            <p:nvPr/>
          </p:nvSpPr>
          <p:spPr>
            <a:xfrm>
              <a:off x="2978156" y="1937898"/>
              <a:ext cx="216368" cy="2163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27">
              <a:extLst>
                <a:ext uri="{FF2B5EF4-FFF2-40B4-BE49-F238E27FC236}">
                  <a16:creationId xmlns:a16="http://schemas.microsoft.com/office/drawing/2014/main" id="{C0B69DF7-6ED3-5743-BB8F-5A75CA57DA1D}"/>
                </a:ext>
              </a:extLst>
            </p:cNvPr>
            <p:cNvSpPr/>
            <p:nvPr/>
          </p:nvSpPr>
          <p:spPr>
            <a:xfrm>
              <a:off x="1063296" y="1880419"/>
              <a:ext cx="103307" cy="1033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28">
              <a:extLst>
                <a:ext uri="{FF2B5EF4-FFF2-40B4-BE49-F238E27FC236}">
                  <a16:creationId xmlns:a16="http://schemas.microsoft.com/office/drawing/2014/main" id="{A0BCD2A5-7B6E-FA48-A74A-53E8DC113C88}"/>
                </a:ext>
              </a:extLst>
            </p:cNvPr>
            <p:cNvSpPr/>
            <p:nvPr/>
          </p:nvSpPr>
          <p:spPr>
            <a:xfrm>
              <a:off x="820910" y="4073049"/>
              <a:ext cx="264940" cy="2649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29">
              <a:extLst>
                <a:ext uri="{FF2B5EF4-FFF2-40B4-BE49-F238E27FC236}">
                  <a16:creationId xmlns:a16="http://schemas.microsoft.com/office/drawing/2014/main" id="{DECA5BAC-A260-6F4D-95ED-282F65B986C3}"/>
                </a:ext>
              </a:extLst>
            </p:cNvPr>
            <p:cNvSpPr/>
            <p:nvPr/>
          </p:nvSpPr>
          <p:spPr>
            <a:xfrm>
              <a:off x="8430402" y="5482678"/>
              <a:ext cx="264940" cy="2649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30">
              <a:extLst>
                <a:ext uri="{FF2B5EF4-FFF2-40B4-BE49-F238E27FC236}">
                  <a16:creationId xmlns:a16="http://schemas.microsoft.com/office/drawing/2014/main" id="{3EF3EDE1-B164-874E-B77E-1FFFAB24EBE1}"/>
                </a:ext>
              </a:extLst>
            </p:cNvPr>
            <p:cNvSpPr/>
            <p:nvPr/>
          </p:nvSpPr>
          <p:spPr>
            <a:xfrm>
              <a:off x="8850820" y="1179597"/>
              <a:ext cx="174957" cy="17495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31">
              <a:extLst>
                <a:ext uri="{FF2B5EF4-FFF2-40B4-BE49-F238E27FC236}">
                  <a16:creationId xmlns:a16="http://schemas.microsoft.com/office/drawing/2014/main" id="{69DFEE1A-F387-6346-9C01-7294F3B44C19}"/>
                </a:ext>
              </a:extLst>
            </p:cNvPr>
            <p:cNvSpPr/>
            <p:nvPr/>
          </p:nvSpPr>
          <p:spPr>
            <a:xfrm>
              <a:off x="7611700" y="591949"/>
              <a:ext cx="264940" cy="26494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32">
              <a:extLst>
                <a:ext uri="{FF2B5EF4-FFF2-40B4-BE49-F238E27FC236}">
                  <a16:creationId xmlns:a16="http://schemas.microsoft.com/office/drawing/2014/main" id="{8CD3DA94-645F-FC4D-81E9-D2AF64BD27C5}"/>
                </a:ext>
              </a:extLst>
            </p:cNvPr>
            <p:cNvSpPr/>
            <p:nvPr/>
          </p:nvSpPr>
          <p:spPr>
            <a:xfrm>
              <a:off x="10792978" y="5393853"/>
              <a:ext cx="103307" cy="1033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526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25017EC-32C6-5849-BCFB-7458C99BAFA7}"/>
              </a:ext>
            </a:extLst>
          </p:cNvPr>
          <p:cNvSpPr/>
          <p:nvPr userDrawn="1"/>
        </p:nvSpPr>
        <p:spPr>
          <a:xfrm>
            <a:off x="10147300" y="3294863"/>
            <a:ext cx="1869016" cy="2293138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 l="-178884" t="-671" r="-178404" b="-10897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AC58D65A-DFD1-2241-A1A1-F96BDC8F71B7}"/>
              </a:ext>
            </a:extLst>
          </p:cNvPr>
          <p:cNvSpPr txBox="1"/>
          <p:nvPr userDrawn="1"/>
        </p:nvSpPr>
        <p:spPr>
          <a:xfrm>
            <a:off x="2615381" y="3243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9D883-FAEC-0249-97C2-11CD8906B1B6}"/>
              </a:ext>
            </a:extLst>
          </p:cNvPr>
          <p:cNvSpPr/>
          <p:nvPr userDrawn="1"/>
        </p:nvSpPr>
        <p:spPr>
          <a:xfrm>
            <a:off x="0" y="1777690"/>
            <a:ext cx="12192000" cy="18291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5240CB-7C34-B94C-97E4-13660B279016}"/>
              </a:ext>
            </a:extLst>
          </p:cNvPr>
          <p:cNvSpPr/>
          <p:nvPr userDrawn="1"/>
        </p:nvSpPr>
        <p:spPr>
          <a:xfrm>
            <a:off x="328614" y="0"/>
            <a:ext cx="3014661" cy="4203079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 l="-10901" t="3923" r="-176297" b="-1979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8587" y="2045517"/>
            <a:ext cx="6867013" cy="1078683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à insérer</a:t>
            </a:r>
            <a:endParaRPr lang="en-I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262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e 29">
            <a:extLst>
              <a:ext uri="{FF2B5EF4-FFF2-40B4-BE49-F238E27FC236}">
                <a16:creationId xmlns:a16="http://schemas.microsoft.com/office/drawing/2014/main" id="{F227BC5B-F219-974A-BA53-59F779D20961}"/>
              </a:ext>
            </a:extLst>
          </p:cNvPr>
          <p:cNvGrpSpPr/>
          <p:nvPr userDrawn="1"/>
        </p:nvGrpSpPr>
        <p:grpSpPr>
          <a:xfrm>
            <a:off x="-167149" y="167148"/>
            <a:ext cx="1061884" cy="1327355"/>
            <a:chOff x="0" y="4463845"/>
            <a:chExt cx="1061884" cy="132735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08F26E2-9A21-EE40-B9D7-9A9F9CFE4348}"/>
                </a:ext>
              </a:extLst>
            </p:cNvPr>
            <p:cNvSpPr/>
            <p:nvPr userDrawn="1"/>
          </p:nvSpPr>
          <p:spPr>
            <a:xfrm>
              <a:off x="0" y="4801717"/>
              <a:ext cx="351107" cy="329828"/>
            </a:xfrm>
            <a:prstGeom prst="rect">
              <a:avLst/>
            </a:prstGeom>
            <a:ln w="6350"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10268" y="25126"/>
                            <a:pt x="252543" y="-628"/>
                            <a:pt x="403123" y="0"/>
                          </a:cubicBezTo>
                          <a:cubicBezTo>
                            <a:pt x="380471" y="166048"/>
                            <a:pt x="403758" y="342913"/>
                            <a:pt x="403123" y="403123"/>
                          </a:cubicBezTo>
                          <a:cubicBezTo>
                            <a:pt x="282007" y="385551"/>
                            <a:pt x="131321" y="372895"/>
                            <a:pt x="0" y="403123"/>
                          </a:cubicBezTo>
                          <a:cubicBezTo>
                            <a:pt x="6404" y="226869"/>
                            <a:pt x="14032" y="167621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98454" y="6367"/>
                            <a:pt x="245164" y="28885"/>
                            <a:pt x="403123" y="0"/>
                          </a:cubicBezTo>
                          <a:cubicBezTo>
                            <a:pt x="372836" y="158012"/>
                            <a:pt x="415500" y="248634"/>
                            <a:pt x="403123" y="403123"/>
                          </a:cubicBezTo>
                          <a:cubicBezTo>
                            <a:pt x="300187" y="422347"/>
                            <a:pt x="41601" y="405916"/>
                            <a:pt x="0" y="403123"/>
                          </a:cubicBezTo>
                          <a:cubicBezTo>
                            <a:pt x="-13103" y="290340"/>
                            <a:pt x="29118" y="16324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424A215-628E-F743-A4CC-5F72A2469A3B}"/>
                </a:ext>
              </a:extLst>
            </p:cNvPr>
            <p:cNvSpPr/>
            <p:nvPr userDrawn="1"/>
          </p:nvSpPr>
          <p:spPr>
            <a:xfrm>
              <a:off x="0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50826" y="-13718"/>
                            <a:pt x="272130" y="34309"/>
                            <a:pt x="403123" y="0"/>
                          </a:cubicBezTo>
                          <a:cubicBezTo>
                            <a:pt x="435067" y="47122"/>
                            <a:pt x="404545" y="335165"/>
                            <a:pt x="403123" y="403123"/>
                          </a:cubicBezTo>
                          <a:cubicBezTo>
                            <a:pt x="358119" y="367520"/>
                            <a:pt x="74123" y="409777"/>
                            <a:pt x="0" y="403123"/>
                          </a:cubicBezTo>
                          <a:cubicBezTo>
                            <a:pt x="7739" y="294129"/>
                            <a:pt x="-9864" y="58745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B66DEBE-5731-9444-980A-B01AF81BEC05}"/>
                </a:ext>
              </a:extLst>
            </p:cNvPr>
            <p:cNvSpPr/>
            <p:nvPr userDrawn="1"/>
          </p:nvSpPr>
          <p:spPr>
            <a:xfrm>
              <a:off x="0" y="4463845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63645143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61816" y="-25881"/>
                            <a:pt x="339750" y="-33692"/>
                            <a:pt x="403123" y="0"/>
                          </a:cubicBezTo>
                          <a:cubicBezTo>
                            <a:pt x="407167" y="178897"/>
                            <a:pt x="396046" y="260934"/>
                            <a:pt x="403123" y="403123"/>
                          </a:cubicBezTo>
                          <a:cubicBezTo>
                            <a:pt x="307721" y="373238"/>
                            <a:pt x="180835" y="367557"/>
                            <a:pt x="0" y="403123"/>
                          </a:cubicBezTo>
                          <a:cubicBezTo>
                            <a:pt x="-10429" y="202387"/>
                            <a:pt x="33187" y="4682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A37008F-E571-2646-AD37-948C38F715E3}"/>
                </a:ext>
              </a:extLst>
            </p:cNvPr>
            <p:cNvSpPr/>
            <p:nvPr userDrawn="1"/>
          </p:nvSpPr>
          <p:spPr>
            <a:xfrm>
              <a:off x="710777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3531047910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9143" y="-32917"/>
                            <a:pt x="305439" y="-16239"/>
                            <a:pt x="403123" y="0"/>
                          </a:cubicBezTo>
                          <a:cubicBezTo>
                            <a:pt x="417164" y="75676"/>
                            <a:pt x="381346" y="213460"/>
                            <a:pt x="403123" y="403123"/>
                          </a:cubicBezTo>
                          <a:cubicBezTo>
                            <a:pt x="308139" y="404332"/>
                            <a:pt x="195791" y="423850"/>
                            <a:pt x="0" y="403123"/>
                          </a:cubicBezTo>
                          <a:cubicBezTo>
                            <a:pt x="-33239" y="237556"/>
                            <a:pt x="-25239" y="7759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53A8346-2D42-D647-9731-DB685D53F35E}"/>
                </a:ext>
              </a:extLst>
            </p:cNvPr>
            <p:cNvSpPr/>
            <p:nvPr userDrawn="1"/>
          </p:nvSpPr>
          <p:spPr>
            <a:xfrm>
              <a:off x="351107" y="5131544"/>
              <a:ext cx="351107" cy="329828"/>
            </a:xfrm>
            <a:prstGeom prst="rect">
              <a:avLst/>
            </a:prstGeom>
            <a:solidFill>
              <a:schemeClr val="accent1"/>
            </a:solidFill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6154519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25509" y="26896"/>
                            <a:pt x="218523" y="-31847"/>
                            <a:pt x="403123" y="0"/>
                          </a:cubicBezTo>
                          <a:cubicBezTo>
                            <a:pt x="392047" y="159805"/>
                            <a:pt x="430909" y="331280"/>
                            <a:pt x="403123" y="403123"/>
                          </a:cubicBezTo>
                          <a:cubicBezTo>
                            <a:pt x="234301" y="397583"/>
                            <a:pt x="130500" y="418211"/>
                            <a:pt x="0" y="403123"/>
                          </a:cubicBezTo>
                          <a:cubicBezTo>
                            <a:pt x="34867" y="284443"/>
                            <a:pt x="-6004" y="83103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69192" y="-1254"/>
                            <a:pt x="218301" y="-23174"/>
                            <a:pt x="403123" y="0"/>
                          </a:cubicBezTo>
                          <a:cubicBezTo>
                            <a:pt x="384721" y="49890"/>
                            <a:pt x="407449" y="310934"/>
                            <a:pt x="403123" y="403123"/>
                          </a:cubicBezTo>
                          <a:cubicBezTo>
                            <a:pt x="309228" y="387287"/>
                            <a:pt x="41529" y="438364"/>
                            <a:pt x="0" y="403123"/>
                          </a:cubicBezTo>
                          <a:cubicBezTo>
                            <a:pt x="-25100" y="239813"/>
                            <a:pt x="-20967" y="12084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D237E7B-6792-4544-99DC-A2F06A7752BD}"/>
                </a:ext>
              </a:extLst>
            </p:cNvPr>
            <p:cNvSpPr/>
            <p:nvPr userDrawn="1"/>
          </p:nvSpPr>
          <p:spPr>
            <a:xfrm>
              <a:off x="351107" y="5461372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85070713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5162" y="-25071"/>
                            <a:pt x="348309" y="10562"/>
                            <a:pt x="403123" y="0"/>
                          </a:cubicBezTo>
                          <a:cubicBezTo>
                            <a:pt x="434407" y="120572"/>
                            <a:pt x="393877" y="236257"/>
                            <a:pt x="403123" y="403123"/>
                          </a:cubicBezTo>
                          <a:cubicBezTo>
                            <a:pt x="209686" y="424073"/>
                            <a:pt x="170801" y="382013"/>
                            <a:pt x="0" y="403123"/>
                          </a:cubicBezTo>
                          <a:cubicBezTo>
                            <a:pt x="-20963" y="360888"/>
                            <a:pt x="19629" y="18073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32" name="Image 31">
            <a:extLst>
              <a:ext uri="{FF2B5EF4-FFF2-40B4-BE49-F238E27FC236}">
                <a16:creationId xmlns:a16="http://schemas.microsoft.com/office/drawing/2014/main" id="{2ECC1C15-CC7A-254B-89FB-ACC4338F4F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2191" y="3313471"/>
            <a:ext cx="1558951" cy="272107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E174739-72E4-8545-98BA-E5B92BCC315E}"/>
              </a:ext>
            </a:extLst>
          </p:cNvPr>
          <p:cNvSpPr/>
          <p:nvPr userDrawn="1"/>
        </p:nvSpPr>
        <p:spPr>
          <a:xfrm>
            <a:off x="0" y="1396181"/>
            <a:ext cx="11381914" cy="4670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E423F03-B200-C345-8975-F752FF40C9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600" y="1339850"/>
            <a:ext cx="9550400" cy="43561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4FEADF3-F5EA-A744-A997-E556B60C3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890" y="365125"/>
            <a:ext cx="1035091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20" name="Espace réservé du contenu 19">
            <a:extLst>
              <a:ext uri="{FF2B5EF4-FFF2-40B4-BE49-F238E27FC236}">
                <a16:creationId xmlns:a16="http://schemas.microsoft.com/office/drawing/2014/main" id="{8FD64254-A5BD-A744-9677-C679FD236CB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89908" y="2241295"/>
            <a:ext cx="3962400" cy="3254375"/>
          </a:xfrm>
        </p:spPr>
        <p:txBody>
          <a:bodyPr>
            <a:noAutofit/>
          </a:bodyPr>
          <a:lstStyle>
            <a:lvl1pPr marL="228600" indent="-228600">
              <a:buSzPct val="80000"/>
              <a:buFontTx/>
              <a:buBlip>
                <a:blip r:embed="rId4"/>
              </a:buBlip>
              <a:defRPr/>
            </a:lvl1pPr>
            <a:lvl2pPr marL="685800" indent="-228600">
              <a:buSzPct val="80000"/>
              <a:buFontTx/>
              <a:buBlip>
                <a:blip r:embed="rId4"/>
              </a:buBlip>
              <a:defRPr/>
            </a:lvl2pPr>
            <a:lvl3pPr marL="1143000" indent="-228600">
              <a:buSzPct val="80000"/>
              <a:buFontTx/>
              <a:buBlip>
                <a:blip r:embed="rId4"/>
              </a:buBlip>
              <a:defRPr/>
            </a:lvl3pPr>
            <a:lvl4pPr marL="1600200" indent="-228600">
              <a:buSzPct val="80000"/>
              <a:buFontTx/>
              <a:buBlip>
                <a:blip r:embed="rId4"/>
              </a:buBlip>
              <a:defRPr/>
            </a:lvl4pPr>
            <a:lvl5pPr marL="2057400" indent="-228600">
              <a:buSzPct val="80000"/>
              <a:buFontTx/>
              <a:buBlip>
                <a:blip r:embed="rId4"/>
              </a:buBlip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3" name="Espace réservé du contenu 19">
            <a:extLst>
              <a:ext uri="{FF2B5EF4-FFF2-40B4-BE49-F238E27FC236}">
                <a16:creationId xmlns:a16="http://schemas.microsoft.com/office/drawing/2014/main" id="{887DCD01-25FB-AD44-9785-A61EE766C3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781572" y="2241295"/>
            <a:ext cx="3962400" cy="3254375"/>
          </a:xfrm>
        </p:spPr>
        <p:txBody>
          <a:bodyPr>
            <a:noAutofit/>
          </a:bodyPr>
          <a:lstStyle>
            <a:lvl1pPr marL="228600" indent="-228600">
              <a:buSzPct val="80000"/>
              <a:buFontTx/>
              <a:buBlip>
                <a:blip r:embed="rId4"/>
              </a:buBlip>
              <a:defRPr/>
            </a:lvl1pPr>
            <a:lvl2pPr marL="685800" indent="-228600">
              <a:buSzPct val="80000"/>
              <a:buFontTx/>
              <a:buBlip>
                <a:blip r:embed="rId4"/>
              </a:buBlip>
              <a:defRPr/>
            </a:lvl2pPr>
            <a:lvl3pPr marL="1143000" indent="-228600">
              <a:buSzPct val="80000"/>
              <a:buFontTx/>
              <a:buBlip>
                <a:blip r:embed="rId4"/>
              </a:buBlip>
              <a:defRPr/>
            </a:lvl3pPr>
            <a:lvl4pPr marL="1600200" indent="-228600">
              <a:buSzPct val="80000"/>
              <a:buFontTx/>
              <a:buBlip>
                <a:blip r:embed="rId4"/>
              </a:buBlip>
              <a:defRPr/>
            </a:lvl4pPr>
            <a:lvl5pPr marL="2057400" indent="-228600">
              <a:buSzPct val="80000"/>
              <a:buFontTx/>
              <a:buBlip>
                <a:blip r:embed="rId4"/>
              </a:buBlip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3207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vidéo ++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E549167A-3440-0F4A-9B9D-722D61030A9E}"/>
              </a:ext>
            </a:extLst>
          </p:cNvPr>
          <p:cNvGrpSpPr/>
          <p:nvPr userDrawn="1"/>
        </p:nvGrpSpPr>
        <p:grpSpPr>
          <a:xfrm>
            <a:off x="203200" y="1805448"/>
            <a:ext cx="1061884" cy="1327355"/>
            <a:chOff x="0" y="4463845"/>
            <a:chExt cx="1061884" cy="132735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98A70ED-DB9C-3F4B-BAD1-840F69619FA4}"/>
                </a:ext>
              </a:extLst>
            </p:cNvPr>
            <p:cNvSpPr/>
            <p:nvPr userDrawn="1"/>
          </p:nvSpPr>
          <p:spPr>
            <a:xfrm>
              <a:off x="0" y="4801717"/>
              <a:ext cx="351107" cy="329828"/>
            </a:xfrm>
            <a:prstGeom prst="rect">
              <a:avLst/>
            </a:prstGeom>
            <a:ln w="6350"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10268" y="25126"/>
                            <a:pt x="252543" y="-628"/>
                            <a:pt x="403123" y="0"/>
                          </a:cubicBezTo>
                          <a:cubicBezTo>
                            <a:pt x="380471" y="166048"/>
                            <a:pt x="403758" y="342913"/>
                            <a:pt x="403123" y="403123"/>
                          </a:cubicBezTo>
                          <a:cubicBezTo>
                            <a:pt x="282007" y="385551"/>
                            <a:pt x="131321" y="372895"/>
                            <a:pt x="0" y="403123"/>
                          </a:cubicBezTo>
                          <a:cubicBezTo>
                            <a:pt x="6404" y="226869"/>
                            <a:pt x="14032" y="167621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98454" y="6367"/>
                            <a:pt x="245164" y="28885"/>
                            <a:pt x="403123" y="0"/>
                          </a:cubicBezTo>
                          <a:cubicBezTo>
                            <a:pt x="372836" y="158012"/>
                            <a:pt x="415500" y="248634"/>
                            <a:pt x="403123" y="403123"/>
                          </a:cubicBezTo>
                          <a:cubicBezTo>
                            <a:pt x="300187" y="422347"/>
                            <a:pt x="41601" y="405916"/>
                            <a:pt x="0" y="403123"/>
                          </a:cubicBezTo>
                          <a:cubicBezTo>
                            <a:pt x="-13103" y="290340"/>
                            <a:pt x="29118" y="16324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4C604FC-A52A-7A44-9709-4F7876D2337F}"/>
                </a:ext>
              </a:extLst>
            </p:cNvPr>
            <p:cNvSpPr/>
            <p:nvPr userDrawn="1"/>
          </p:nvSpPr>
          <p:spPr>
            <a:xfrm>
              <a:off x="0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50826" y="-13718"/>
                            <a:pt x="272130" y="34309"/>
                            <a:pt x="403123" y="0"/>
                          </a:cubicBezTo>
                          <a:cubicBezTo>
                            <a:pt x="435067" y="47122"/>
                            <a:pt x="404545" y="335165"/>
                            <a:pt x="403123" y="403123"/>
                          </a:cubicBezTo>
                          <a:cubicBezTo>
                            <a:pt x="358119" y="367520"/>
                            <a:pt x="74123" y="409777"/>
                            <a:pt x="0" y="403123"/>
                          </a:cubicBezTo>
                          <a:cubicBezTo>
                            <a:pt x="7739" y="294129"/>
                            <a:pt x="-9864" y="58745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9AF2A43-F3C1-E448-86F2-0326832E0230}"/>
                </a:ext>
              </a:extLst>
            </p:cNvPr>
            <p:cNvSpPr/>
            <p:nvPr userDrawn="1"/>
          </p:nvSpPr>
          <p:spPr>
            <a:xfrm>
              <a:off x="0" y="4463845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63645143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61816" y="-25881"/>
                            <a:pt x="339750" y="-33692"/>
                            <a:pt x="403123" y="0"/>
                          </a:cubicBezTo>
                          <a:cubicBezTo>
                            <a:pt x="407167" y="178897"/>
                            <a:pt x="396046" y="260934"/>
                            <a:pt x="403123" y="403123"/>
                          </a:cubicBezTo>
                          <a:cubicBezTo>
                            <a:pt x="307721" y="373238"/>
                            <a:pt x="180835" y="367557"/>
                            <a:pt x="0" y="403123"/>
                          </a:cubicBezTo>
                          <a:cubicBezTo>
                            <a:pt x="-10429" y="202387"/>
                            <a:pt x="33187" y="4682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47CD9E2-C133-6146-8EEA-C6ED1ECD4902}"/>
                </a:ext>
              </a:extLst>
            </p:cNvPr>
            <p:cNvSpPr/>
            <p:nvPr userDrawn="1"/>
          </p:nvSpPr>
          <p:spPr>
            <a:xfrm>
              <a:off x="710777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3531047910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9143" y="-32917"/>
                            <a:pt x="305439" y="-16239"/>
                            <a:pt x="403123" y="0"/>
                          </a:cubicBezTo>
                          <a:cubicBezTo>
                            <a:pt x="417164" y="75676"/>
                            <a:pt x="381346" y="213460"/>
                            <a:pt x="403123" y="403123"/>
                          </a:cubicBezTo>
                          <a:cubicBezTo>
                            <a:pt x="308139" y="404332"/>
                            <a:pt x="195791" y="423850"/>
                            <a:pt x="0" y="403123"/>
                          </a:cubicBezTo>
                          <a:cubicBezTo>
                            <a:pt x="-33239" y="237556"/>
                            <a:pt x="-25239" y="7759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ADBF5E5-591C-7B46-9F7B-22A6E8C1F981}"/>
                </a:ext>
              </a:extLst>
            </p:cNvPr>
            <p:cNvSpPr/>
            <p:nvPr userDrawn="1"/>
          </p:nvSpPr>
          <p:spPr>
            <a:xfrm>
              <a:off x="351107" y="5131544"/>
              <a:ext cx="351107" cy="329828"/>
            </a:xfrm>
            <a:prstGeom prst="rect">
              <a:avLst/>
            </a:prstGeom>
            <a:solidFill>
              <a:schemeClr val="accent1"/>
            </a:solidFill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6154519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25509" y="26896"/>
                            <a:pt x="218523" y="-31847"/>
                            <a:pt x="403123" y="0"/>
                          </a:cubicBezTo>
                          <a:cubicBezTo>
                            <a:pt x="392047" y="159805"/>
                            <a:pt x="430909" y="331280"/>
                            <a:pt x="403123" y="403123"/>
                          </a:cubicBezTo>
                          <a:cubicBezTo>
                            <a:pt x="234301" y="397583"/>
                            <a:pt x="130500" y="418211"/>
                            <a:pt x="0" y="403123"/>
                          </a:cubicBezTo>
                          <a:cubicBezTo>
                            <a:pt x="34867" y="284443"/>
                            <a:pt x="-6004" y="83103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69192" y="-1254"/>
                            <a:pt x="218301" y="-23174"/>
                            <a:pt x="403123" y="0"/>
                          </a:cubicBezTo>
                          <a:cubicBezTo>
                            <a:pt x="384721" y="49890"/>
                            <a:pt x="407449" y="310934"/>
                            <a:pt x="403123" y="403123"/>
                          </a:cubicBezTo>
                          <a:cubicBezTo>
                            <a:pt x="309228" y="387287"/>
                            <a:pt x="41529" y="438364"/>
                            <a:pt x="0" y="403123"/>
                          </a:cubicBezTo>
                          <a:cubicBezTo>
                            <a:pt x="-25100" y="239813"/>
                            <a:pt x="-20967" y="12084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9AE687F-5960-1647-AF40-624156358C70}"/>
                </a:ext>
              </a:extLst>
            </p:cNvPr>
            <p:cNvSpPr/>
            <p:nvPr userDrawn="1"/>
          </p:nvSpPr>
          <p:spPr>
            <a:xfrm>
              <a:off x="351107" y="5461372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85070713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5162" y="-25071"/>
                            <a:pt x="348309" y="10562"/>
                            <a:pt x="403123" y="0"/>
                          </a:cubicBezTo>
                          <a:cubicBezTo>
                            <a:pt x="434407" y="120572"/>
                            <a:pt x="393877" y="236257"/>
                            <a:pt x="403123" y="403123"/>
                          </a:cubicBezTo>
                          <a:cubicBezTo>
                            <a:pt x="209686" y="424073"/>
                            <a:pt x="170801" y="382013"/>
                            <a:pt x="0" y="403123"/>
                          </a:cubicBezTo>
                          <a:cubicBezTo>
                            <a:pt x="-20963" y="360888"/>
                            <a:pt x="19629" y="18073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35" name="Image 34">
            <a:extLst>
              <a:ext uri="{FF2B5EF4-FFF2-40B4-BE49-F238E27FC236}">
                <a16:creationId xmlns:a16="http://schemas.microsoft.com/office/drawing/2014/main" id="{8978EB34-A3D2-4647-BAF2-7614B3E4683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99340" y="3783371"/>
            <a:ext cx="1558951" cy="272107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36D4F6F-B8FE-F441-8901-76FB7894DA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299" y="1327150"/>
            <a:ext cx="10455321" cy="476885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8471D08-134F-1F42-A0F5-336B2EB81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16" y="267623"/>
            <a:ext cx="8872384" cy="926178"/>
          </a:xfrm>
        </p:spPr>
        <p:txBody>
          <a:bodyPr anchor="b" anchorCtr="0"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0B0A66B-DFD3-C24E-B3F4-DAD7A6664873}"/>
              </a:ext>
            </a:extLst>
          </p:cNvPr>
          <p:cNvCxnSpPr/>
          <p:nvPr userDrawn="1"/>
        </p:nvCxnSpPr>
        <p:spPr>
          <a:xfrm>
            <a:off x="1015590" y="1200355"/>
            <a:ext cx="44245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contenu 14">
            <a:extLst>
              <a:ext uri="{FF2B5EF4-FFF2-40B4-BE49-F238E27FC236}">
                <a16:creationId xmlns:a16="http://schemas.microsoft.com/office/drawing/2014/main" id="{B8975225-3273-F344-8987-A34C962D8E4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800" y="1955800"/>
            <a:ext cx="9779000" cy="3556000"/>
          </a:xfrm>
        </p:spPr>
        <p:txBody>
          <a:bodyPr>
            <a:noAutofit/>
          </a:bodyPr>
          <a:lstStyle>
            <a:lvl1pPr marL="228600" indent="-228600">
              <a:buClr>
                <a:schemeClr val="tx2"/>
              </a:buClr>
              <a:buFontTx/>
              <a:buBlip>
                <a:blip r:embed="rId5"/>
              </a:buBlip>
              <a:defRPr sz="2800"/>
            </a:lvl1pPr>
            <a:lvl2pPr marL="685800" indent="-228600">
              <a:buFontTx/>
              <a:buBlip>
                <a:blip r:embed="rId5"/>
              </a:buBlip>
              <a:defRPr sz="2400"/>
            </a:lvl2pPr>
            <a:lvl3pPr marL="1143000" indent="-228600">
              <a:buFontTx/>
              <a:buBlip>
                <a:blip r:embed="rId5"/>
              </a:buBlip>
              <a:defRPr sz="2000"/>
            </a:lvl3pPr>
            <a:lvl4pPr marL="1600200" indent="-228600">
              <a:buFontTx/>
              <a:buBlip>
                <a:blip r:embed="rId5"/>
              </a:buBlip>
              <a:defRPr sz="1800"/>
            </a:lvl4pPr>
            <a:lvl5pPr marL="2057400" indent="-228600">
              <a:buFontTx/>
              <a:buBlip>
                <a:blip r:embed="rId5"/>
              </a:buBlip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FD226DC2-C7DD-2B48-BEF8-EDC3D369D7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304800" y="0"/>
            <a:ext cx="2616200" cy="14224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9600" b="1">
                <a:solidFill>
                  <a:srgbClr val="732181"/>
                </a:solidFill>
              </a:defRPr>
            </a:lvl1pPr>
          </a:lstStyle>
          <a:p>
            <a:pPr lvl="0"/>
            <a:r>
              <a:rPr lang="fr-FR"/>
              <a:t>N°.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96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resentation vidéo ++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71D08-134F-1F42-A0F5-336B2EB81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16" y="267623"/>
            <a:ext cx="8872384" cy="926178"/>
          </a:xfrm>
        </p:spPr>
        <p:txBody>
          <a:bodyPr anchor="b" anchorCtr="0"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0B0A66B-DFD3-C24E-B3F4-DAD7A6664873}"/>
              </a:ext>
            </a:extLst>
          </p:cNvPr>
          <p:cNvCxnSpPr/>
          <p:nvPr userDrawn="1"/>
        </p:nvCxnSpPr>
        <p:spPr>
          <a:xfrm>
            <a:off x="1015590" y="1200355"/>
            <a:ext cx="44245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contenu 14">
            <a:extLst>
              <a:ext uri="{FF2B5EF4-FFF2-40B4-BE49-F238E27FC236}">
                <a16:creationId xmlns:a16="http://schemas.microsoft.com/office/drawing/2014/main" id="{B8975225-3273-F344-8987-A34C962D8E4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800" y="1955800"/>
            <a:ext cx="9779000" cy="3556000"/>
          </a:xfrm>
        </p:spPr>
        <p:txBody>
          <a:bodyPr>
            <a:noAutofit/>
          </a:bodyPr>
          <a:lstStyle>
            <a:lvl1pPr marL="228600" indent="-228600">
              <a:buClr>
                <a:schemeClr val="tx2"/>
              </a:buClr>
              <a:buFontTx/>
              <a:buBlip>
                <a:blip r:embed="rId3"/>
              </a:buBlip>
              <a:defRPr sz="2800"/>
            </a:lvl1pPr>
            <a:lvl2pPr marL="685800" indent="-228600">
              <a:buFontTx/>
              <a:buBlip>
                <a:blip r:embed="rId3"/>
              </a:buBlip>
              <a:defRPr sz="2400"/>
            </a:lvl2pPr>
            <a:lvl3pPr marL="1143000" indent="-228600">
              <a:buFontTx/>
              <a:buBlip>
                <a:blip r:embed="rId3"/>
              </a:buBlip>
              <a:defRPr sz="2000"/>
            </a:lvl3pPr>
            <a:lvl4pPr marL="1600200" indent="-228600">
              <a:buFontTx/>
              <a:buBlip>
                <a:blip r:embed="rId3"/>
              </a:buBlip>
              <a:defRPr sz="1800"/>
            </a:lvl4pPr>
            <a:lvl5pPr marL="2057400" indent="-228600">
              <a:buFontTx/>
              <a:buBlip>
                <a:blip r:embed="rId3"/>
              </a:buBlip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FD226DC2-C7DD-2B48-BEF8-EDC3D369D7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304800" y="0"/>
            <a:ext cx="2616200" cy="14224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9600" b="1">
                <a:solidFill>
                  <a:srgbClr val="732181"/>
                </a:solidFill>
              </a:defRPr>
            </a:lvl1pPr>
          </a:lstStyle>
          <a:p>
            <a:pPr lvl="0"/>
            <a:r>
              <a:rPr lang="fr-FR"/>
              <a:t>N°.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242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vidé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71D08-134F-1F42-A0F5-336B2EB81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16" y="267623"/>
            <a:ext cx="8872384" cy="926178"/>
          </a:xfrm>
        </p:spPr>
        <p:txBody>
          <a:bodyPr anchor="b" anchorCtr="0"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FD226DC2-C7DD-2B48-BEF8-EDC3D369D7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304800" y="0"/>
            <a:ext cx="2616200" cy="14224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9600" b="1">
                <a:solidFill>
                  <a:srgbClr val="732181"/>
                </a:solidFill>
              </a:defRPr>
            </a:lvl1pPr>
          </a:lstStyle>
          <a:p>
            <a:pPr lvl="0"/>
            <a:r>
              <a:rPr lang="fr-FR"/>
              <a:t>N°.</a:t>
            </a:r>
          </a:p>
        </p:txBody>
      </p:sp>
      <p:sp>
        <p:nvSpPr>
          <p:cNvPr id="118" name="Picture Placeholder 4">
            <a:extLst>
              <a:ext uri="{FF2B5EF4-FFF2-40B4-BE49-F238E27FC236}">
                <a16:creationId xmlns:a16="http://schemas.microsoft.com/office/drawing/2014/main" id="{D1899083-0CB1-694D-83B5-2108EEDE38E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575254" y="3942894"/>
            <a:ext cx="2724150" cy="2724150"/>
          </a:xfrm>
        </p:spPr>
      </p:sp>
      <p:sp>
        <p:nvSpPr>
          <p:cNvPr id="119" name="Picture Placeholder 5">
            <a:extLst>
              <a:ext uri="{FF2B5EF4-FFF2-40B4-BE49-F238E27FC236}">
                <a16:creationId xmlns:a16="http://schemas.microsoft.com/office/drawing/2014/main" id="{00FE8833-96E4-1249-97CC-698A11A197C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48225" y="2437601"/>
            <a:ext cx="2724150" cy="2724150"/>
          </a:xfrm>
        </p:spPr>
      </p:sp>
      <p:sp>
        <p:nvSpPr>
          <p:cNvPr id="120" name="Picture Placeholder 13">
            <a:extLst>
              <a:ext uri="{FF2B5EF4-FFF2-40B4-BE49-F238E27FC236}">
                <a16:creationId xmlns:a16="http://schemas.microsoft.com/office/drawing/2014/main" id="{3FAA94CC-C4BF-5C40-B89A-4A8D10189BA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21196" y="3942894"/>
            <a:ext cx="2724150" cy="2724150"/>
          </a:xfrm>
        </p:spPr>
      </p:sp>
    </p:spTree>
    <p:extLst>
      <p:ext uri="{BB962C8B-B14F-4D97-AF65-F5344CB8AC3E}">
        <p14:creationId xmlns:p14="http://schemas.microsoft.com/office/powerpoint/2010/main" val="394841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sertion im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 31">
            <a:extLst>
              <a:ext uri="{FF2B5EF4-FFF2-40B4-BE49-F238E27FC236}">
                <a16:creationId xmlns:a16="http://schemas.microsoft.com/office/drawing/2014/main" id="{2ECC1C15-CC7A-254B-89FB-ACC4338F4F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1591" y="4136922"/>
            <a:ext cx="1558951" cy="272107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E174739-72E4-8545-98BA-E5B92BCC315E}"/>
              </a:ext>
            </a:extLst>
          </p:cNvPr>
          <p:cNvSpPr/>
          <p:nvPr userDrawn="1"/>
        </p:nvSpPr>
        <p:spPr>
          <a:xfrm>
            <a:off x="0" y="393700"/>
            <a:ext cx="11381914" cy="5778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oogle Shape;88;p9">
            <a:extLst>
              <a:ext uri="{FF2B5EF4-FFF2-40B4-BE49-F238E27FC236}">
                <a16:creationId xmlns:a16="http://schemas.microsoft.com/office/drawing/2014/main" id="{F77CCB06-9F32-AB46-BF8A-27C281E6BACD}"/>
              </a:ext>
            </a:extLst>
          </p:cNvPr>
          <p:cNvGrpSpPr/>
          <p:nvPr userDrawn="1"/>
        </p:nvGrpSpPr>
        <p:grpSpPr>
          <a:xfrm>
            <a:off x="259331" y="682932"/>
            <a:ext cx="11520028" cy="5247968"/>
            <a:chOff x="722975" y="818150"/>
            <a:chExt cx="7697700" cy="3506700"/>
          </a:xfrm>
        </p:grpSpPr>
        <p:sp>
          <p:nvSpPr>
            <p:cNvPr id="9" name="Google Shape;89;p9">
              <a:extLst>
                <a:ext uri="{FF2B5EF4-FFF2-40B4-BE49-F238E27FC236}">
                  <a16:creationId xmlns:a16="http://schemas.microsoft.com/office/drawing/2014/main" id="{8228A253-AB72-2B4E-A70A-541A898FEF0E}"/>
                </a:ext>
              </a:extLst>
            </p:cNvPr>
            <p:cNvSpPr/>
            <p:nvPr/>
          </p:nvSpPr>
          <p:spPr>
            <a:xfrm>
              <a:off x="799175" y="894350"/>
              <a:ext cx="7621500" cy="34305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0;p9">
              <a:extLst>
                <a:ext uri="{FF2B5EF4-FFF2-40B4-BE49-F238E27FC236}">
                  <a16:creationId xmlns:a16="http://schemas.microsoft.com/office/drawing/2014/main" id="{2C7E84E2-F1F2-F54F-8957-6F7503849577}"/>
                </a:ext>
              </a:extLst>
            </p:cNvPr>
            <p:cNvSpPr/>
            <p:nvPr/>
          </p:nvSpPr>
          <p:spPr>
            <a:xfrm>
              <a:off x="723225" y="818150"/>
              <a:ext cx="7621500" cy="34305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1;p9">
              <a:extLst>
                <a:ext uri="{FF2B5EF4-FFF2-40B4-BE49-F238E27FC236}">
                  <a16:creationId xmlns:a16="http://schemas.microsoft.com/office/drawing/2014/main" id="{4BC17312-1FD2-8B4E-BDC2-A4CE8F6A77A1}"/>
                </a:ext>
              </a:extLst>
            </p:cNvPr>
            <p:cNvGrpSpPr/>
            <p:nvPr/>
          </p:nvGrpSpPr>
          <p:grpSpPr>
            <a:xfrm>
              <a:off x="722975" y="818150"/>
              <a:ext cx="7621500" cy="324300"/>
              <a:chOff x="722975" y="702425"/>
              <a:chExt cx="7621500" cy="324300"/>
            </a:xfrm>
          </p:grpSpPr>
          <p:sp>
            <p:nvSpPr>
              <p:cNvPr id="12" name="Google Shape;92;p9">
                <a:extLst>
                  <a:ext uri="{FF2B5EF4-FFF2-40B4-BE49-F238E27FC236}">
                    <a16:creationId xmlns:a16="http://schemas.microsoft.com/office/drawing/2014/main" id="{37C303EE-F554-C244-A8AD-94A45BDD87E4}"/>
                  </a:ext>
                </a:extLst>
              </p:cNvPr>
              <p:cNvSpPr/>
              <p:nvPr/>
            </p:nvSpPr>
            <p:spPr>
              <a:xfrm>
                <a:off x="722975" y="702425"/>
                <a:ext cx="7621500" cy="3243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93;p9">
                <a:extLst>
                  <a:ext uri="{FF2B5EF4-FFF2-40B4-BE49-F238E27FC236}">
                    <a16:creationId xmlns:a16="http://schemas.microsoft.com/office/drawing/2014/main" id="{A5B03027-823F-C74A-A31E-6028CC90070F}"/>
                  </a:ext>
                </a:extLst>
              </p:cNvPr>
              <p:cNvSpPr/>
              <p:nvPr/>
            </p:nvSpPr>
            <p:spPr>
              <a:xfrm>
                <a:off x="834575" y="800450"/>
                <a:ext cx="132300" cy="132300"/>
              </a:xfrm>
              <a:prstGeom prst="ellipse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94;p9">
                <a:extLst>
                  <a:ext uri="{FF2B5EF4-FFF2-40B4-BE49-F238E27FC236}">
                    <a16:creationId xmlns:a16="http://schemas.microsoft.com/office/drawing/2014/main" id="{C19F2DAF-B3DF-6C45-8E4F-93D02B818E4B}"/>
                  </a:ext>
                </a:extLst>
              </p:cNvPr>
              <p:cNvSpPr/>
              <p:nvPr/>
            </p:nvSpPr>
            <p:spPr>
              <a:xfrm>
                <a:off x="1022500" y="800450"/>
                <a:ext cx="132300" cy="132300"/>
              </a:xfrm>
              <a:prstGeom prst="ellipse">
                <a:avLst/>
              </a:prstGeom>
              <a:solidFill>
                <a:schemeClr val="accent3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95;p9">
                <a:extLst>
                  <a:ext uri="{FF2B5EF4-FFF2-40B4-BE49-F238E27FC236}">
                    <a16:creationId xmlns:a16="http://schemas.microsoft.com/office/drawing/2014/main" id="{D57729C3-F7BE-324C-947E-11761C58785D}"/>
                  </a:ext>
                </a:extLst>
              </p:cNvPr>
              <p:cNvSpPr/>
              <p:nvPr/>
            </p:nvSpPr>
            <p:spPr>
              <a:xfrm>
                <a:off x="1210425" y="800450"/>
                <a:ext cx="132300" cy="132300"/>
              </a:xfrm>
              <a:prstGeom prst="ellipse">
                <a:avLst/>
              </a:prstGeom>
              <a:solidFill>
                <a:schemeClr val="accen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" name="Right Triangle 6">
            <a:extLst>
              <a:ext uri="{FF2B5EF4-FFF2-40B4-BE49-F238E27FC236}">
                <a16:creationId xmlns:a16="http://schemas.microsoft.com/office/drawing/2014/main" id="{26DF133D-1C20-0641-8B1A-8529B542B18E}"/>
              </a:ext>
            </a:extLst>
          </p:cNvPr>
          <p:cNvSpPr/>
          <p:nvPr userDrawn="1"/>
        </p:nvSpPr>
        <p:spPr>
          <a:xfrm rot="10800000">
            <a:off x="11734800" y="0"/>
            <a:ext cx="457200" cy="457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F227BC5B-F219-974A-BA53-59F779D20961}"/>
              </a:ext>
            </a:extLst>
          </p:cNvPr>
          <p:cNvGrpSpPr/>
          <p:nvPr userDrawn="1"/>
        </p:nvGrpSpPr>
        <p:grpSpPr>
          <a:xfrm>
            <a:off x="-154449" y="-663678"/>
            <a:ext cx="1061884" cy="1327355"/>
            <a:chOff x="0" y="4463845"/>
            <a:chExt cx="1061884" cy="132735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08F26E2-9A21-EE40-B9D7-9A9F9CFE4348}"/>
                </a:ext>
              </a:extLst>
            </p:cNvPr>
            <p:cNvSpPr/>
            <p:nvPr userDrawn="1"/>
          </p:nvSpPr>
          <p:spPr>
            <a:xfrm>
              <a:off x="0" y="4801717"/>
              <a:ext cx="351107" cy="329828"/>
            </a:xfrm>
            <a:prstGeom prst="rect">
              <a:avLst/>
            </a:prstGeom>
            <a:ln w="6350"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10268" y="25126"/>
                            <a:pt x="252543" y="-628"/>
                            <a:pt x="403123" y="0"/>
                          </a:cubicBezTo>
                          <a:cubicBezTo>
                            <a:pt x="380471" y="166048"/>
                            <a:pt x="403758" y="342913"/>
                            <a:pt x="403123" y="403123"/>
                          </a:cubicBezTo>
                          <a:cubicBezTo>
                            <a:pt x="282007" y="385551"/>
                            <a:pt x="131321" y="372895"/>
                            <a:pt x="0" y="403123"/>
                          </a:cubicBezTo>
                          <a:cubicBezTo>
                            <a:pt x="6404" y="226869"/>
                            <a:pt x="14032" y="167621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98454" y="6367"/>
                            <a:pt x="245164" y="28885"/>
                            <a:pt x="403123" y="0"/>
                          </a:cubicBezTo>
                          <a:cubicBezTo>
                            <a:pt x="372836" y="158012"/>
                            <a:pt x="415500" y="248634"/>
                            <a:pt x="403123" y="403123"/>
                          </a:cubicBezTo>
                          <a:cubicBezTo>
                            <a:pt x="300187" y="422347"/>
                            <a:pt x="41601" y="405916"/>
                            <a:pt x="0" y="403123"/>
                          </a:cubicBezTo>
                          <a:cubicBezTo>
                            <a:pt x="-13103" y="290340"/>
                            <a:pt x="29118" y="16324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424A215-628E-F743-A4CC-5F72A2469A3B}"/>
                </a:ext>
              </a:extLst>
            </p:cNvPr>
            <p:cNvSpPr/>
            <p:nvPr userDrawn="1"/>
          </p:nvSpPr>
          <p:spPr>
            <a:xfrm>
              <a:off x="0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50826" y="-13718"/>
                            <a:pt x="272130" y="34309"/>
                            <a:pt x="403123" y="0"/>
                          </a:cubicBezTo>
                          <a:cubicBezTo>
                            <a:pt x="435067" y="47122"/>
                            <a:pt x="404545" y="335165"/>
                            <a:pt x="403123" y="403123"/>
                          </a:cubicBezTo>
                          <a:cubicBezTo>
                            <a:pt x="358119" y="367520"/>
                            <a:pt x="74123" y="409777"/>
                            <a:pt x="0" y="403123"/>
                          </a:cubicBezTo>
                          <a:cubicBezTo>
                            <a:pt x="7739" y="294129"/>
                            <a:pt x="-9864" y="58745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B66DEBE-5731-9444-980A-B01AF81BEC05}"/>
                </a:ext>
              </a:extLst>
            </p:cNvPr>
            <p:cNvSpPr/>
            <p:nvPr userDrawn="1"/>
          </p:nvSpPr>
          <p:spPr>
            <a:xfrm>
              <a:off x="0" y="4463845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636451437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61816" y="-25881"/>
                            <a:pt x="339750" y="-33692"/>
                            <a:pt x="403123" y="0"/>
                          </a:cubicBezTo>
                          <a:cubicBezTo>
                            <a:pt x="407167" y="178897"/>
                            <a:pt x="396046" y="260934"/>
                            <a:pt x="403123" y="403123"/>
                          </a:cubicBezTo>
                          <a:cubicBezTo>
                            <a:pt x="307721" y="373238"/>
                            <a:pt x="180835" y="367557"/>
                            <a:pt x="0" y="403123"/>
                          </a:cubicBezTo>
                          <a:cubicBezTo>
                            <a:pt x="-10429" y="202387"/>
                            <a:pt x="33187" y="4682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A37008F-E571-2646-AD37-948C38F715E3}"/>
                </a:ext>
              </a:extLst>
            </p:cNvPr>
            <p:cNvSpPr/>
            <p:nvPr userDrawn="1"/>
          </p:nvSpPr>
          <p:spPr>
            <a:xfrm>
              <a:off x="710777" y="5131544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3531047910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9143" y="-32917"/>
                            <a:pt x="305439" y="-16239"/>
                            <a:pt x="403123" y="0"/>
                          </a:cubicBezTo>
                          <a:cubicBezTo>
                            <a:pt x="417164" y="75676"/>
                            <a:pt x="381346" y="213460"/>
                            <a:pt x="403123" y="403123"/>
                          </a:cubicBezTo>
                          <a:cubicBezTo>
                            <a:pt x="308139" y="404332"/>
                            <a:pt x="195791" y="423850"/>
                            <a:pt x="0" y="403123"/>
                          </a:cubicBezTo>
                          <a:cubicBezTo>
                            <a:pt x="-33239" y="237556"/>
                            <a:pt x="-25239" y="77592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53A8346-2D42-D647-9731-DB685D53F35E}"/>
                </a:ext>
              </a:extLst>
            </p:cNvPr>
            <p:cNvSpPr/>
            <p:nvPr userDrawn="1"/>
          </p:nvSpPr>
          <p:spPr>
            <a:xfrm>
              <a:off x="351107" y="5131544"/>
              <a:ext cx="351107" cy="329828"/>
            </a:xfrm>
            <a:prstGeom prst="rect">
              <a:avLst/>
            </a:prstGeom>
            <a:solidFill>
              <a:schemeClr val="accent1"/>
            </a:solidFill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961545192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fill="none" extrusionOk="0">
                          <a:moveTo>
                            <a:pt x="0" y="0"/>
                          </a:moveTo>
                          <a:cubicBezTo>
                            <a:pt x="125509" y="26896"/>
                            <a:pt x="218523" y="-31847"/>
                            <a:pt x="403123" y="0"/>
                          </a:cubicBezTo>
                          <a:cubicBezTo>
                            <a:pt x="392047" y="159805"/>
                            <a:pt x="430909" y="331280"/>
                            <a:pt x="403123" y="403123"/>
                          </a:cubicBezTo>
                          <a:cubicBezTo>
                            <a:pt x="234301" y="397583"/>
                            <a:pt x="130500" y="418211"/>
                            <a:pt x="0" y="403123"/>
                          </a:cubicBezTo>
                          <a:cubicBezTo>
                            <a:pt x="34867" y="284443"/>
                            <a:pt x="-6004" y="83103"/>
                            <a:pt x="0" y="0"/>
                          </a:cubicBezTo>
                          <a:close/>
                        </a:path>
                        <a:path w="403123" h="403123" stroke="0" extrusionOk="0">
                          <a:moveTo>
                            <a:pt x="0" y="0"/>
                          </a:moveTo>
                          <a:cubicBezTo>
                            <a:pt x="169192" y="-1254"/>
                            <a:pt x="218301" y="-23174"/>
                            <a:pt x="403123" y="0"/>
                          </a:cubicBezTo>
                          <a:cubicBezTo>
                            <a:pt x="384721" y="49890"/>
                            <a:pt x="407449" y="310934"/>
                            <a:pt x="403123" y="403123"/>
                          </a:cubicBezTo>
                          <a:cubicBezTo>
                            <a:pt x="309228" y="387287"/>
                            <a:pt x="41529" y="438364"/>
                            <a:pt x="0" y="403123"/>
                          </a:cubicBezTo>
                          <a:cubicBezTo>
                            <a:pt x="-25100" y="239813"/>
                            <a:pt x="-20967" y="12084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D237E7B-6792-4544-99DC-A2F06A7752BD}"/>
                </a:ext>
              </a:extLst>
            </p:cNvPr>
            <p:cNvSpPr/>
            <p:nvPr userDrawn="1"/>
          </p:nvSpPr>
          <p:spPr>
            <a:xfrm>
              <a:off x="351107" y="5461372"/>
              <a:ext cx="351107" cy="329828"/>
            </a:xfrm>
            <a:prstGeom prst="rect">
              <a:avLst/>
            </a:prstGeom>
            <a:noFill/>
            <a:ln w="6350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85070713">
                    <a:custGeom>
                      <a:avLst/>
                      <a:gdLst>
                        <a:gd name="connsiteX0" fmla="*/ 0 w 403123"/>
                        <a:gd name="connsiteY0" fmla="*/ 0 h 403123"/>
                        <a:gd name="connsiteX1" fmla="*/ 403123 w 403123"/>
                        <a:gd name="connsiteY1" fmla="*/ 0 h 403123"/>
                        <a:gd name="connsiteX2" fmla="*/ 403123 w 403123"/>
                        <a:gd name="connsiteY2" fmla="*/ 403123 h 403123"/>
                        <a:gd name="connsiteX3" fmla="*/ 0 w 403123"/>
                        <a:gd name="connsiteY3" fmla="*/ 403123 h 403123"/>
                        <a:gd name="connsiteX4" fmla="*/ 0 w 403123"/>
                        <a:gd name="connsiteY4" fmla="*/ 0 h 403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123" h="403123" extrusionOk="0">
                          <a:moveTo>
                            <a:pt x="0" y="0"/>
                          </a:moveTo>
                          <a:cubicBezTo>
                            <a:pt x="175162" y="-25071"/>
                            <a:pt x="348309" y="10562"/>
                            <a:pt x="403123" y="0"/>
                          </a:cubicBezTo>
                          <a:cubicBezTo>
                            <a:pt x="434407" y="120572"/>
                            <a:pt x="393877" y="236257"/>
                            <a:pt x="403123" y="403123"/>
                          </a:cubicBezTo>
                          <a:cubicBezTo>
                            <a:pt x="209686" y="424073"/>
                            <a:pt x="170801" y="382013"/>
                            <a:pt x="0" y="403123"/>
                          </a:cubicBezTo>
                          <a:cubicBezTo>
                            <a:pt x="-20963" y="360888"/>
                            <a:pt x="19629" y="18073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85991CD9-66C7-2B45-9DEF-8FD72AB95B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7700" y="1320800"/>
            <a:ext cx="10744200" cy="4394200"/>
          </a:xfrm>
        </p:spPr>
        <p:txBody>
          <a:bodyPr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33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 RETENI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val 12">
            <a:extLst>
              <a:ext uri="{FF2B5EF4-FFF2-40B4-BE49-F238E27FC236}">
                <a16:creationId xmlns:a16="http://schemas.microsoft.com/office/drawing/2014/main" id="{76092361-ECA9-6C49-B157-337CFA30A7B6}"/>
              </a:ext>
            </a:extLst>
          </p:cNvPr>
          <p:cNvSpPr/>
          <p:nvPr userDrawn="1"/>
        </p:nvSpPr>
        <p:spPr>
          <a:xfrm>
            <a:off x="335360" y="5013176"/>
            <a:ext cx="837429" cy="83742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">
            <a:extLst>
              <a:ext uri="{FF2B5EF4-FFF2-40B4-BE49-F238E27FC236}">
                <a16:creationId xmlns:a16="http://schemas.microsoft.com/office/drawing/2014/main" id="{7B672A92-4467-4E45-BA50-816ACB93F2EE}"/>
              </a:ext>
            </a:extLst>
          </p:cNvPr>
          <p:cNvSpPr/>
          <p:nvPr userDrawn="1"/>
        </p:nvSpPr>
        <p:spPr>
          <a:xfrm>
            <a:off x="6541104" y="2079989"/>
            <a:ext cx="2654267" cy="26542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2">
            <a:extLst>
              <a:ext uri="{FF2B5EF4-FFF2-40B4-BE49-F238E27FC236}">
                <a16:creationId xmlns:a16="http://schemas.microsoft.com/office/drawing/2014/main" id="{3A966A60-9D73-B64D-9681-CE322726288B}"/>
              </a:ext>
            </a:extLst>
          </p:cNvPr>
          <p:cNvSpPr/>
          <p:nvPr userDrawn="1"/>
        </p:nvSpPr>
        <p:spPr>
          <a:xfrm>
            <a:off x="400803" y="1809784"/>
            <a:ext cx="837429" cy="83742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6">
            <a:extLst>
              <a:ext uri="{FF2B5EF4-FFF2-40B4-BE49-F238E27FC236}">
                <a16:creationId xmlns:a16="http://schemas.microsoft.com/office/drawing/2014/main" id="{777B76CF-C901-2846-A9EF-694BF9B53A8D}"/>
              </a:ext>
            </a:extLst>
          </p:cNvPr>
          <p:cNvSpPr/>
          <p:nvPr userDrawn="1"/>
        </p:nvSpPr>
        <p:spPr>
          <a:xfrm>
            <a:off x="3068157" y="4503068"/>
            <a:ext cx="329592" cy="32959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7D0393B3-A140-FB4C-BDCE-E4A09EFD28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8800" y="5283200"/>
            <a:ext cx="9715500" cy="1092200"/>
          </a:xfrm>
        </p:spPr>
        <p:txBody>
          <a:bodyPr>
            <a:noAutofit/>
          </a:bodyPr>
          <a:lstStyle>
            <a:lvl1pPr marL="0" indent="0">
              <a:buNone/>
              <a:defRPr b="1">
                <a:latin typeface="Poppins" pitchFamily="2" charset="77"/>
                <a:cs typeface="Poppins" pitchFamily="2" charset="77"/>
              </a:defRPr>
            </a:lvl1pPr>
            <a:lvl2pPr marL="457200" indent="0">
              <a:buNone/>
              <a:defRPr b="1">
                <a:latin typeface="Poppins" pitchFamily="2" charset="77"/>
                <a:cs typeface="Poppins" pitchFamily="2" charset="77"/>
              </a:defRPr>
            </a:lvl2pPr>
            <a:lvl3pPr marL="914400" indent="0">
              <a:buNone/>
              <a:defRPr b="1">
                <a:latin typeface="Poppins" pitchFamily="2" charset="77"/>
                <a:cs typeface="Poppins" pitchFamily="2" charset="77"/>
              </a:defRPr>
            </a:lvl3pPr>
            <a:lvl4pPr marL="1371600" indent="0">
              <a:buNone/>
              <a:defRPr b="1">
                <a:latin typeface="Poppins" pitchFamily="2" charset="77"/>
                <a:cs typeface="Poppins" pitchFamily="2" charset="77"/>
              </a:defRPr>
            </a:lvl4pPr>
            <a:lvl5pPr marL="1828800" indent="0">
              <a:buNone/>
              <a:defRPr b="1">
                <a:latin typeface="Poppins" pitchFamily="2" charset="77"/>
                <a:cs typeface="Poppins" pitchFamily="2" charset="77"/>
              </a:defRPr>
            </a:lvl5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53" name="Titre 52">
            <a:extLst>
              <a:ext uri="{FF2B5EF4-FFF2-40B4-BE49-F238E27FC236}">
                <a16:creationId xmlns:a16="http://schemas.microsoft.com/office/drawing/2014/main" id="{56AE9EBB-B34F-BA48-AC54-5290DC982D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1457325"/>
            <a:ext cx="8788400" cy="955675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fr-FR"/>
              <a:t>titre</a:t>
            </a:r>
          </a:p>
        </p:txBody>
      </p: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8A5CDFC6-AC94-D74E-B997-26DFC739F4EE}"/>
              </a:ext>
            </a:extLst>
          </p:cNvPr>
          <p:cNvGrpSpPr/>
          <p:nvPr userDrawn="1"/>
        </p:nvGrpSpPr>
        <p:grpSpPr>
          <a:xfrm>
            <a:off x="166091" y="197537"/>
            <a:ext cx="2234212" cy="1135963"/>
            <a:chOff x="-202209" y="-2355163"/>
            <a:chExt cx="2234212" cy="1135963"/>
          </a:xfrm>
        </p:grpSpPr>
        <p:sp>
          <p:nvSpPr>
            <p:cNvPr id="92" name="Isosceles Triangle 38">
              <a:extLst>
                <a:ext uri="{FF2B5EF4-FFF2-40B4-BE49-F238E27FC236}">
                  <a16:creationId xmlns:a16="http://schemas.microsoft.com/office/drawing/2014/main" id="{FEA82458-19EA-A041-B5BC-125C03CE4CBA}"/>
                </a:ext>
              </a:extLst>
            </p:cNvPr>
            <p:cNvSpPr/>
            <p:nvPr/>
          </p:nvSpPr>
          <p:spPr>
            <a:xfrm rot="5400000">
              <a:off x="1778176" y="-1894943"/>
              <a:ext cx="317153" cy="1905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ounded Rectangle 20">
              <a:extLst>
                <a:ext uri="{FF2B5EF4-FFF2-40B4-BE49-F238E27FC236}">
                  <a16:creationId xmlns:a16="http://schemas.microsoft.com/office/drawing/2014/main" id="{A59BFC99-AF58-E846-B1C4-887E08C75818}"/>
                </a:ext>
              </a:extLst>
            </p:cNvPr>
            <p:cNvSpPr/>
            <p:nvPr/>
          </p:nvSpPr>
          <p:spPr>
            <a:xfrm>
              <a:off x="-202209" y="-2355163"/>
              <a:ext cx="2005609" cy="11359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20700" dist="228600" dir="5400000" sx="95000" sy="95000" algn="t" rotWithShape="0">
                <a:schemeClr val="accent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 i="0" noProof="0">
                <a:latin typeface="Poppins SemiBold" pitchFamily="2" charset="77"/>
                <a:cs typeface="Poppins SemiBold" pitchFamily="2" charset="77"/>
              </a:endParaRPr>
            </a:p>
          </p:txBody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9F5F38EB-59D5-4C44-B3B3-E4914C4D77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-2144844"/>
              <a:ext cx="484208" cy="487236"/>
            </a:xfrm>
            <a:custGeom>
              <a:avLst/>
              <a:gdLst>
                <a:gd name="T0" fmla="*/ 160 w 160"/>
                <a:gd name="T1" fmla="*/ 155 h 161"/>
                <a:gd name="T2" fmla="*/ 114 w 160"/>
                <a:gd name="T3" fmla="*/ 109 h 161"/>
                <a:gd name="T4" fmla="*/ 153 w 160"/>
                <a:gd name="T5" fmla="*/ 70 h 161"/>
                <a:gd name="T6" fmla="*/ 126 w 160"/>
                <a:gd name="T7" fmla="*/ 44 h 161"/>
                <a:gd name="T8" fmla="*/ 101 w 160"/>
                <a:gd name="T9" fmla="*/ 70 h 161"/>
                <a:gd name="T10" fmla="*/ 59 w 160"/>
                <a:gd name="T11" fmla="*/ 28 h 161"/>
                <a:gd name="T12" fmla="*/ 70 w 160"/>
                <a:gd name="T13" fmla="*/ 18 h 161"/>
                <a:gd name="T14" fmla="*/ 52 w 160"/>
                <a:gd name="T15" fmla="*/ 0 h 161"/>
                <a:gd name="T16" fmla="*/ 0 w 160"/>
                <a:gd name="T17" fmla="*/ 52 h 161"/>
                <a:gd name="T18" fmla="*/ 18 w 160"/>
                <a:gd name="T19" fmla="*/ 70 h 161"/>
                <a:gd name="T20" fmla="*/ 28 w 160"/>
                <a:gd name="T21" fmla="*/ 59 h 161"/>
                <a:gd name="T22" fmla="*/ 70 w 160"/>
                <a:gd name="T23" fmla="*/ 101 h 161"/>
                <a:gd name="T24" fmla="*/ 43 w 160"/>
                <a:gd name="T25" fmla="*/ 127 h 161"/>
                <a:gd name="T26" fmla="*/ 70 w 160"/>
                <a:gd name="T27" fmla="*/ 153 h 161"/>
                <a:gd name="T28" fmla="*/ 108 w 160"/>
                <a:gd name="T29" fmla="*/ 114 h 161"/>
                <a:gd name="T30" fmla="*/ 155 w 160"/>
                <a:gd name="T31" fmla="*/ 161 h 161"/>
                <a:gd name="T32" fmla="*/ 160 w 160"/>
                <a:gd name="T33" fmla="*/ 155 h 161"/>
                <a:gd name="T34" fmla="*/ 18 w 160"/>
                <a:gd name="T35" fmla="*/ 59 h 161"/>
                <a:gd name="T36" fmla="*/ 10 w 160"/>
                <a:gd name="T37" fmla="*/ 52 h 161"/>
                <a:gd name="T38" fmla="*/ 52 w 160"/>
                <a:gd name="T39" fmla="*/ 10 h 161"/>
                <a:gd name="T40" fmla="*/ 59 w 160"/>
                <a:gd name="T41" fmla="*/ 18 h 161"/>
                <a:gd name="T42" fmla="*/ 38 w 160"/>
                <a:gd name="T43" fmla="*/ 39 h 161"/>
                <a:gd name="T44" fmla="*/ 23 w 160"/>
                <a:gd name="T45" fmla="*/ 55 h 161"/>
                <a:gd name="T46" fmla="*/ 23 w 160"/>
                <a:gd name="T47" fmla="*/ 55 h 161"/>
                <a:gd name="T48" fmla="*/ 18 w 160"/>
                <a:gd name="T49" fmla="*/ 59 h 161"/>
                <a:gd name="T50" fmla="*/ 33 w 160"/>
                <a:gd name="T51" fmla="*/ 55 h 161"/>
                <a:gd name="T52" fmla="*/ 54 w 160"/>
                <a:gd name="T53" fmla="*/ 34 h 161"/>
                <a:gd name="T54" fmla="*/ 95 w 160"/>
                <a:gd name="T55" fmla="*/ 75 h 161"/>
                <a:gd name="T56" fmla="*/ 79 w 160"/>
                <a:gd name="T57" fmla="*/ 91 h 161"/>
                <a:gd name="T58" fmla="*/ 74 w 160"/>
                <a:gd name="T59" fmla="*/ 96 h 161"/>
                <a:gd name="T60" fmla="*/ 33 w 160"/>
                <a:gd name="T61" fmla="*/ 55 h 161"/>
                <a:gd name="T62" fmla="*/ 54 w 160"/>
                <a:gd name="T63" fmla="*/ 127 h 161"/>
                <a:gd name="T64" fmla="*/ 74 w 160"/>
                <a:gd name="T65" fmla="*/ 106 h 161"/>
                <a:gd name="T66" fmla="*/ 74 w 160"/>
                <a:gd name="T67" fmla="*/ 106 h 161"/>
                <a:gd name="T68" fmla="*/ 92 w 160"/>
                <a:gd name="T69" fmla="*/ 89 h 161"/>
                <a:gd name="T70" fmla="*/ 126 w 160"/>
                <a:gd name="T71" fmla="*/ 55 h 161"/>
                <a:gd name="T72" fmla="*/ 142 w 160"/>
                <a:gd name="T73" fmla="*/ 70 h 161"/>
                <a:gd name="T74" fmla="*/ 70 w 160"/>
                <a:gd name="T75" fmla="*/ 142 h 161"/>
                <a:gd name="T76" fmla="*/ 54 w 160"/>
                <a:gd name="T77" fmla="*/ 12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0" h="161">
                  <a:moveTo>
                    <a:pt x="160" y="155"/>
                  </a:moveTo>
                  <a:lnTo>
                    <a:pt x="114" y="109"/>
                  </a:lnTo>
                  <a:lnTo>
                    <a:pt x="153" y="70"/>
                  </a:lnTo>
                  <a:lnTo>
                    <a:pt x="126" y="44"/>
                  </a:lnTo>
                  <a:lnTo>
                    <a:pt x="101" y="70"/>
                  </a:lnTo>
                  <a:lnTo>
                    <a:pt x="59" y="28"/>
                  </a:lnTo>
                  <a:lnTo>
                    <a:pt x="70" y="18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8" y="70"/>
                  </a:lnTo>
                  <a:lnTo>
                    <a:pt x="28" y="59"/>
                  </a:lnTo>
                  <a:lnTo>
                    <a:pt x="70" y="101"/>
                  </a:lnTo>
                  <a:lnTo>
                    <a:pt x="43" y="127"/>
                  </a:lnTo>
                  <a:lnTo>
                    <a:pt x="70" y="153"/>
                  </a:lnTo>
                  <a:lnTo>
                    <a:pt x="108" y="114"/>
                  </a:lnTo>
                  <a:lnTo>
                    <a:pt x="155" y="161"/>
                  </a:lnTo>
                  <a:lnTo>
                    <a:pt x="160" y="155"/>
                  </a:lnTo>
                  <a:close/>
                  <a:moveTo>
                    <a:pt x="18" y="59"/>
                  </a:moveTo>
                  <a:lnTo>
                    <a:pt x="10" y="52"/>
                  </a:lnTo>
                  <a:lnTo>
                    <a:pt x="52" y="10"/>
                  </a:lnTo>
                  <a:lnTo>
                    <a:pt x="59" y="18"/>
                  </a:lnTo>
                  <a:lnTo>
                    <a:pt x="38" y="39"/>
                  </a:lnTo>
                  <a:lnTo>
                    <a:pt x="23" y="55"/>
                  </a:lnTo>
                  <a:lnTo>
                    <a:pt x="23" y="55"/>
                  </a:lnTo>
                  <a:lnTo>
                    <a:pt x="18" y="59"/>
                  </a:lnTo>
                  <a:close/>
                  <a:moveTo>
                    <a:pt x="33" y="55"/>
                  </a:moveTo>
                  <a:lnTo>
                    <a:pt x="54" y="34"/>
                  </a:lnTo>
                  <a:lnTo>
                    <a:pt x="95" y="75"/>
                  </a:lnTo>
                  <a:lnTo>
                    <a:pt x="79" y="91"/>
                  </a:lnTo>
                  <a:lnTo>
                    <a:pt x="74" y="96"/>
                  </a:lnTo>
                  <a:lnTo>
                    <a:pt x="33" y="55"/>
                  </a:lnTo>
                  <a:close/>
                  <a:moveTo>
                    <a:pt x="54" y="127"/>
                  </a:moveTo>
                  <a:lnTo>
                    <a:pt x="74" y="106"/>
                  </a:lnTo>
                  <a:lnTo>
                    <a:pt x="74" y="106"/>
                  </a:lnTo>
                  <a:lnTo>
                    <a:pt x="92" y="89"/>
                  </a:lnTo>
                  <a:lnTo>
                    <a:pt x="126" y="55"/>
                  </a:lnTo>
                  <a:lnTo>
                    <a:pt x="142" y="70"/>
                  </a:lnTo>
                  <a:lnTo>
                    <a:pt x="70" y="142"/>
                  </a:lnTo>
                  <a:lnTo>
                    <a:pt x="54" y="12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10C0ED88-4ADA-C241-9F1D-B4438BEB749B}"/>
                </a:ext>
              </a:extLst>
            </p:cNvPr>
            <p:cNvSpPr txBox="1"/>
            <p:nvPr userDrawn="1"/>
          </p:nvSpPr>
          <p:spPr>
            <a:xfrm>
              <a:off x="558800" y="-2120900"/>
              <a:ext cx="1092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i="0" noProof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À retenir</a:t>
              </a:r>
            </a:p>
          </p:txBody>
        </p:sp>
      </p:grpSp>
      <p:sp>
        <p:nvSpPr>
          <p:cNvPr id="104" name="Picture Placeholder 4">
            <a:extLst>
              <a:ext uri="{FF2B5EF4-FFF2-40B4-BE49-F238E27FC236}">
                <a16:creationId xmlns:a16="http://schemas.microsoft.com/office/drawing/2014/main" id="{F3072DD5-8A52-0446-84F3-15F434BA6C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75561" y="1381817"/>
            <a:ext cx="5760311" cy="3224386"/>
          </a:xfrm>
          <a:prstGeom prst="rect">
            <a:avLst/>
          </a:prstGeom>
          <a:solidFill>
            <a:srgbClr val="F7F7F7"/>
          </a:solidFill>
          <a:effectLst>
            <a:outerShdw blurRad="1270000" sx="102000" sy="102000" algn="ctr" rotWithShape="0">
              <a:prstClr val="black">
                <a:alpha val="17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/>
              <a:t>IMAGE</a:t>
            </a:r>
          </a:p>
        </p:txBody>
      </p:sp>
      <p:grpSp>
        <p:nvGrpSpPr>
          <p:cNvPr id="105" name="Group 1">
            <a:extLst>
              <a:ext uri="{FF2B5EF4-FFF2-40B4-BE49-F238E27FC236}">
                <a16:creationId xmlns:a16="http://schemas.microsoft.com/office/drawing/2014/main" id="{175F3C5E-48F2-A74D-9BF7-E61FE1F77C32}"/>
              </a:ext>
            </a:extLst>
          </p:cNvPr>
          <p:cNvGrpSpPr/>
          <p:nvPr userDrawn="1"/>
        </p:nvGrpSpPr>
        <p:grpSpPr>
          <a:xfrm>
            <a:off x="6662861" y="996006"/>
            <a:ext cx="5760312" cy="373072"/>
            <a:chOff x="3179886" y="2083564"/>
            <a:chExt cx="5702858" cy="369350"/>
          </a:xfrm>
          <a:effectLst/>
        </p:grpSpPr>
        <p:grpSp>
          <p:nvGrpSpPr>
            <p:cNvPr id="106" name="Group 2">
              <a:extLst>
                <a:ext uri="{FF2B5EF4-FFF2-40B4-BE49-F238E27FC236}">
                  <a16:creationId xmlns:a16="http://schemas.microsoft.com/office/drawing/2014/main" id="{B407667D-9367-D544-AD73-278FE71632F8}"/>
                </a:ext>
              </a:extLst>
            </p:cNvPr>
            <p:cNvGrpSpPr/>
            <p:nvPr/>
          </p:nvGrpSpPr>
          <p:grpSpPr>
            <a:xfrm>
              <a:off x="3179886" y="2083564"/>
              <a:ext cx="5702858" cy="369350"/>
              <a:chOff x="3179886" y="2083564"/>
              <a:chExt cx="5702858" cy="369350"/>
            </a:xfrm>
          </p:grpSpPr>
          <p:sp>
            <p:nvSpPr>
              <p:cNvPr id="108" name="Round Same Side Corner Rectangle 1">
                <a:extLst>
                  <a:ext uri="{FF2B5EF4-FFF2-40B4-BE49-F238E27FC236}">
                    <a16:creationId xmlns:a16="http://schemas.microsoft.com/office/drawing/2014/main" id="{BC3DE958-DB1F-7549-BB33-BFF1C9DAD90C}"/>
                  </a:ext>
                </a:extLst>
              </p:cNvPr>
              <p:cNvSpPr/>
              <p:nvPr/>
            </p:nvSpPr>
            <p:spPr>
              <a:xfrm>
                <a:off x="3179886" y="2083564"/>
                <a:ext cx="5702858" cy="3693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09" name="Group 5">
                <a:extLst>
                  <a:ext uri="{FF2B5EF4-FFF2-40B4-BE49-F238E27FC236}">
                    <a16:creationId xmlns:a16="http://schemas.microsoft.com/office/drawing/2014/main" id="{135AD036-AB2C-A344-8921-708CD8AC1A06}"/>
                  </a:ext>
                </a:extLst>
              </p:cNvPr>
              <p:cNvGrpSpPr/>
              <p:nvPr/>
            </p:nvGrpSpPr>
            <p:grpSpPr>
              <a:xfrm>
                <a:off x="3382010" y="2233949"/>
                <a:ext cx="341854" cy="82531"/>
                <a:chOff x="3382010" y="2233949"/>
                <a:chExt cx="341854" cy="82531"/>
              </a:xfrm>
            </p:grpSpPr>
            <p:sp>
              <p:nvSpPr>
                <p:cNvPr id="110" name="Oval 6">
                  <a:extLst>
                    <a:ext uri="{FF2B5EF4-FFF2-40B4-BE49-F238E27FC236}">
                      <a16:creationId xmlns:a16="http://schemas.microsoft.com/office/drawing/2014/main" id="{2CC5791A-FA2B-274D-9C85-95D4CEBD741C}"/>
                    </a:ext>
                  </a:extLst>
                </p:cNvPr>
                <p:cNvSpPr/>
                <p:nvPr/>
              </p:nvSpPr>
              <p:spPr>
                <a:xfrm>
                  <a:off x="3382010" y="2233949"/>
                  <a:ext cx="82531" cy="82531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1" name="Oval 7">
                  <a:extLst>
                    <a:ext uri="{FF2B5EF4-FFF2-40B4-BE49-F238E27FC236}">
                      <a16:creationId xmlns:a16="http://schemas.microsoft.com/office/drawing/2014/main" id="{447BD518-F578-AC4A-A0C0-01244AD11E5F}"/>
                    </a:ext>
                  </a:extLst>
                </p:cNvPr>
                <p:cNvSpPr/>
                <p:nvPr/>
              </p:nvSpPr>
              <p:spPr>
                <a:xfrm>
                  <a:off x="3511671" y="2233949"/>
                  <a:ext cx="82531" cy="82531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2" name="Oval 8">
                  <a:extLst>
                    <a:ext uri="{FF2B5EF4-FFF2-40B4-BE49-F238E27FC236}">
                      <a16:creationId xmlns:a16="http://schemas.microsoft.com/office/drawing/2014/main" id="{6A23BAA6-47B3-F14B-9238-CC100DA36184}"/>
                    </a:ext>
                  </a:extLst>
                </p:cNvPr>
                <p:cNvSpPr/>
                <p:nvPr/>
              </p:nvSpPr>
              <p:spPr>
                <a:xfrm>
                  <a:off x="3641333" y="2233949"/>
                  <a:ext cx="82531" cy="82531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sp>
          <p:nvSpPr>
            <p:cNvPr id="107" name="Rounded Rectangle 23">
              <a:extLst>
                <a:ext uri="{FF2B5EF4-FFF2-40B4-BE49-F238E27FC236}">
                  <a16:creationId xmlns:a16="http://schemas.microsoft.com/office/drawing/2014/main" id="{1578BEF6-5807-3F43-A007-3BA2899FECE3}"/>
                </a:ext>
              </a:extLst>
            </p:cNvPr>
            <p:cNvSpPr/>
            <p:nvPr/>
          </p:nvSpPr>
          <p:spPr>
            <a:xfrm>
              <a:off x="3965020" y="2182834"/>
              <a:ext cx="2674620" cy="18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N" sz="1000">
                  <a:solidFill>
                    <a:schemeClr val="bg1">
                      <a:lumMod val="75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https://</a:t>
              </a:r>
              <a:r>
                <a:rPr lang="en-IN" sz="1000" err="1">
                  <a:solidFill>
                    <a:schemeClr val="bg1">
                      <a:lumMod val="75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ent.umontpellier.fr</a:t>
              </a:r>
              <a:endParaRPr lang="en-IN" sz="1000">
                <a:solidFill>
                  <a:schemeClr val="bg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16" name="Oval 16">
            <a:extLst>
              <a:ext uri="{FF2B5EF4-FFF2-40B4-BE49-F238E27FC236}">
                <a16:creationId xmlns:a16="http://schemas.microsoft.com/office/drawing/2014/main" id="{A1D2B9BD-3DFF-5C46-B1E1-1295D089C67F}"/>
              </a:ext>
            </a:extLst>
          </p:cNvPr>
          <p:cNvSpPr/>
          <p:nvPr userDrawn="1"/>
        </p:nvSpPr>
        <p:spPr>
          <a:xfrm>
            <a:off x="2711624" y="4832660"/>
            <a:ext cx="222076" cy="222076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660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 RETENI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0">
            <a:extLst>
              <a:ext uri="{FF2B5EF4-FFF2-40B4-BE49-F238E27FC236}">
                <a16:creationId xmlns:a16="http://schemas.microsoft.com/office/drawing/2014/main" id="{4259A58F-40B4-46ED-B451-0B43318D1910}"/>
              </a:ext>
            </a:extLst>
          </p:cNvPr>
          <p:cNvSpPr/>
          <p:nvPr userDrawn="1"/>
        </p:nvSpPr>
        <p:spPr>
          <a:xfrm>
            <a:off x="0" y="0"/>
            <a:ext cx="12192000" cy="682835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20700" dist="228600" dir="5400000" sx="95000" sy="95000" algn="t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i="0" noProof="0"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117" name="Oval 12">
            <a:extLst>
              <a:ext uri="{FF2B5EF4-FFF2-40B4-BE49-F238E27FC236}">
                <a16:creationId xmlns:a16="http://schemas.microsoft.com/office/drawing/2014/main" id="{76092361-ECA9-6C49-B157-337CFA30A7B6}"/>
              </a:ext>
            </a:extLst>
          </p:cNvPr>
          <p:cNvSpPr/>
          <p:nvPr userDrawn="1"/>
        </p:nvSpPr>
        <p:spPr>
          <a:xfrm>
            <a:off x="335360" y="5013176"/>
            <a:ext cx="837429" cy="8374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">
            <a:extLst>
              <a:ext uri="{FF2B5EF4-FFF2-40B4-BE49-F238E27FC236}">
                <a16:creationId xmlns:a16="http://schemas.microsoft.com/office/drawing/2014/main" id="{7B672A92-4467-4E45-BA50-816ACB93F2EE}"/>
              </a:ext>
            </a:extLst>
          </p:cNvPr>
          <p:cNvSpPr/>
          <p:nvPr userDrawn="1"/>
        </p:nvSpPr>
        <p:spPr>
          <a:xfrm>
            <a:off x="6541104" y="2079989"/>
            <a:ext cx="2654267" cy="26542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2">
            <a:extLst>
              <a:ext uri="{FF2B5EF4-FFF2-40B4-BE49-F238E27FC236}">
                <a16:creationId xmlns:a16="http://schemas.microsoft.com/office/drawing/2014/main" id="{3A966A60-9D73-B64D-9681-CE322726288B}"/>
              </a:ext>
            </a:extLst>
          </p:cNvPr>
          <p:cNvSpPr/>
          <p:nvPr userDrawn="1"/>
        </p:nvSpPr>
        <p:spPr>
          <a:xfrm>
            <a:off x="400803" y="1809784"/>
            <a:ext cx="837429" cy="8374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6">
            <a:extLst>
              <a:ext uri="{FF2B5EF4-FFF2-40B4-BE49-F238E27FC236}">
                <a16:creationId xmlns:a16="http://schemas.microsoft.com/office/drawing/2014/main" id="{777B76CF-C901-2846-A9EF-694BF9B53A8D}"/>
              </a:ext>
            </a:extLst>
          </p:cNvPr>
          <p:cNvSpPr/>
          <p:nvPr userDrawn="1"/>
        </p:nvSpPr>
        <p:spPr>
          <a:xfrm>
            <a:off x="3749749" y="1352888"/>
            <a:ext cx="329592" cy="32959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7D0393B3-A140-FB4C-BDCE-E4A09EFD28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8800" y="5283200"/>
            <a:ext cx="9715500" cy="10922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457200" indent="0">
              <a:buNone/>
              <a:defRPr b="1">
                <a:latin typeface="Poppins" pitchFamily="2" charset="77"/>
                <a:cs typeface="Poppins" pitchFamily="2" charset="77"/>
              </a:defRPr>
            </a:lvl2pPr>
            <a:lvl3pPr marL="914400" indent="0">
              <a:buNone/>
              <a:defRPr b="1">
                <a:latin typeface="Poppins" pitchFamily="2" charset="77"/>
                <a:cs typeface="Poppins" pitchFamily="2" charset="77"/>
              </a:defRPr>
            </a:lvl3pPr>
            <a:lvl4pPr marL="1371600" indent="0">
              <a:buNone/>
              <a:defRPr b="1">
                <a:latin typeface="Poppins" pitchFamily="2" charset="77"/>
                <a:cs typeface="Poppins" pitchFamily="2" charset="77"/>
              </a:defRPr>
            </a:lvl4pPr>
            <a:lvl5pPr marL="1828800" indent="0">
              <a:buNone/>
              <a:defRPr b="1">
                <a:latin typeface="Poppins" pitchFamily="2" charset="77"/>
                <a:cs typeface="Poppins" pitchFamily="2" charset="77"/>
              </a:defRPr>
            </a:lvl5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53" name="Titre 52">
            <a:extLst>
              <a:ext uri="{FF2B5EF4-FFF2-40B4-BE49-F238E27FC236}">
                <a16:creationId xmlns:a16="http://schemas.microsoft.com/office/drawing/2014/main" id="{56AE9EBB-B34F-BA48-AC54-5290DC982D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1457325"/>
            <a:ext cx="8788400" cy="955675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8A5CDFC6-AC94-D74E-B997-26DFC739F4EE}"/>
              </a:ext>
            </a:extLst>
          </p:cNvPr>
          <p:cNvGrpSpPr/>
          <p:nvPr userDrawn="1"/>
        </p:nvGrpSpPr>
        <p:grpSpPr>
          <a:xfrm>
            <a:off x="166091" y="197537"/>
            <a:ext cx="2234212" cy="1135963"/>
            <a:chOff x="-202209" y="-2355163"/>
            <a:chExt cx="2234212" cy="1135963"/>
          </a:xfrm>
          <a:effectLst>
            <a:outerShdw blurRad="520700" dist="228600" dir="5400000" sx="95000" sy="95000" algn="tl" rotWithShape="0">
              <a:schemeClr val="bg1">
                <a:alpha val="40000"/>
              </a:schemeClr>
            </a:outerShdw>
          </a:effectLst>
        </p:grpSpPr>
        <p:sp>
          <p:nvSpPr>
            <p:cNvPr id="92" name="Isosceles Triangle 38">
              <a:extLst>
                <a:ext uri="{FF2B5EF4-FFF2-40B4-BE49-F238E27FC236}">
                  <a16:creationId xmlns:a16="http://schemas.microsoft.com/office/drawing/2014/main" id="{FEA82458-19EA-A041-B5BC-125C03CE4CBA}"/>
                </a:ext>
              </a:extLst>
            </p:cNvPr>
            <p:cNvSpPr/>
            <p:nvPr/>
          </p:nvSpPr>
          <p:spPr>
            <a:xfrm rot="5400000">
              <a:off x="1778176" y="-2120723"/>
              <a:ext cx="317153" cy="19050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ounded Rectangle 20">
              <a:extLst>
                <a:ext uri="{FF2B5EF4-FFF2-40B4-BE49-F238E27FC236}">
                  <a16:creationId xmlns:a16="http://schemas.microsoft.com/office/drawing/2014/main" id="{A59BFC99-AF58-E846-B1C4-887E08C75818}"/>
                </a:ext>
              </a:extLst>
            </p:cNvPr>
            <p:cNvSpPr/>
            <p:nvPr/>
          </p:nvSpPr>
          <p:spPr>
            <a:xfrm>
              <a:off x="-202209" y="-2355163"/>
              <a:ext cx="2005609" cy="11359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20700" dist="228600" dir="5400000" sx="95000" sy="95000" algn="t" rotWithShape="0">
                <a:schemeClr val="accent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 i="0" noProof="0">
                <a:latin typeface="Poppins SemiBold" pitchFamily="2" charset="77"/>
                <a:cs typeface="Poppins SemiBold" pitchFamily="2" charset="77"/>
              </a:endParaRPr>
            </a:p>
          </p:txBody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9F5F38EB-59D5-4C44-B3B3-E4914C4D77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-2144844"/>
              <a:ext cx="484208" cy="487236"/>
            </a:xfrm>
            <a:custGeom>
              <a:avLst/>
              <a:gdLst>
                <a:gd name="T0" fmla="*/ 160 w 160"/>
                <a:gd name="T1" fmla="*/ 155 h 161"/>
                <a:gd name="T2" fmla="*/ 114 w 160"/>
                <a:gd name="T3" fmla="*/ 109 h 161"/>
                <a:gd name="T4" fmla="*/ 153 w 160"/>
                <a:gd name="T5" fmla="*/ 70 h 161"/>
                <a:gd name="T6" fmla="*/ 126 w 160"/>
                <a:gd name="T7" fmla="*/ 44 h 161"/>
                <a:gd name="T8" fmla="*/ 101 w 160"/>
                <a:gd name="T9" fmla="*/ 70 h 161"/>
                <a:gd name="T10" fmla="*/ 59 w 160"/>
                <a:gd name="T11" fmla="*/ 28 h 161"/>
                <a:gd name="T12" fmla="*/ 70 w 160"/>
                <a:gd name="T13" fmla="*/ 18 h 161"/>
                <a:gd name="T14" fmla="*/ 52 w 160"/>
                <a:gd name="T15" fmla="*/ 0 h 161"/>
                <a:gd name="T16" fmla="*/ 0 w 160"/>
                <a:gd name="T17" fmla="*/ 52 h 161"/>
                <a:gd name="T18" fmla="*/ 18 w 160"/>
                <a:gd name="T19" fmla="*/ 70 h 161"/>
                <a:gd name="T20" fmla="*/ 28 w 160"/>
                <a:gd name="T21" fmla="*/ 59 h 161"/>
                <a:gd name="T22" fmla="*/ 70 w 160"/>
                <a:gd name="T23" fmla="*/ 101 h 161"/>
                <a:gd name="T24" fmla="*/ 43 w 160"/>
                <a:gd name="T25" fmla="*/ 127 h 161"/>
                <a:gd name="T26" fmla="*/ 70 w 160"/>
                <a:gd name="T27" fmla="*/ 153 h 161"/>
                <a:gd name="T28" fmla="*/ 108 w 160"/>
                <a:gd name="T29" fmla="*/ 114 h 161"/>
                <a:gd name="T30" fmla="*/ 155 w 160"/>
                <a:gd name="T31" fmla="*/ 161 h 161"/>
                <a:gd name="T32" fmla="*/ 160 w 160"/>
                <a:gd name="T33" fmla="*/ 155 h 161"/>
                <a:gd name="T34" fmla="*/ 18 w 160"/>
                <a:gd name="T35" fmla="*/ 59 h 161"/>
                <a:gd name="T36" fmla="*/ 10 w 160"/>
                <a:gd name="T37" fmla="*/ 52 h 161"/>
                <a:gd name="T38" fmla="*/ 52 w 160"/>
                <a:gd name="T39" fmla="*/ 10 h 161"/>
                <a:gd name="T40" fmla="*/ 59 w 160"/>
                <a:gd name="T41" fmla="*/ 18 h 161"/>
                <a:gd name="T42" fmla="*/ 38 w 160"/>
                <a:gd name="T43" fmla="*/ 39 h 161"/>
                <a:gd name="T44" fmla="*/ 23 w 160"/>
                <a:gd name="T45" fmla="*/ 55 h 161"/>
                <a:gd name="T46" fmla="*/ 23 w 160"/>
                <a:gd name="T47" fmla="*/ 55 h 161"/>
                <a:gd name="T48" fmla="*/ 18 w 160"/>
                <a:gd name="T49" fmla="*/ 59 h 161"/>
                <a:gd name="T50" fmla="*/ 33 w 160"/>
                <a:gd name="T51" fmla="*/ 55 h 161"/>
                <a:gd name="T52" fmla="*/ 54 w 160"/>
                <a:gd name="T53" fmla="*/ 34 h 161"/>
                <a:gd name="T54" fmla="*/ 95 w 160"/>
                <a:gd name="T55" fmla="*/ 75 h 161"/>
                <a:gd name="T56" fmla="*/ 79 w 160"/>
                <a:gd name="T57" fmla="*/ 91 h 161"/>
                <a:gd name="T58" fmla="*/ 74 w 160"/>
                <a:gd name="T59" fmla="*/ 96 h 161"/>
                <a:gd name="T60" fmla="*/ 33 w 160"/>
                <a:gd name="T61" fmla="*/ 55 h 161"/>
                <a:gd name="T62" fmla="*/ 54 w 160"/>
                <a:gd name="T63" fmla="*/ 127 h 161"/>
                <a:gd name="T64" fmla="*/ 74 w 160"/>
                <a:gd name="T65" fmla="*/ 106 h 161"/>
                <a:gd name="T66" fmla="*/ 74 w 160"/>
                <a:gd name="T67" fmla="*/ 106 h 161"/>
                <a:gd name="T68" fmla="*/ 92 w 160"/>
                <a:gd name="T69" fmla="*/ 89 h 161"/>
                <a:gd name="T70" fmla="*/ 126 w 160"/>
                <a:gd name="T71" fmla="*/ 55 h 161"/>
                <a:gd name="T72" fmla="*/ 142 w 160"/>
                <a:gd name="T73" fmla="*/ 70 h 161"/>
                <a:gd name="T74" fmla="*/ 70 w 160"/>
                <a:gd name="T75" fmla="*/ 142 h 161"/>
                <a:gd name="T76" fmla="*/ 54 w 160"/>
                <a:gd name="T77" fmla="*/ 12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0" h="161">
                  <a:moveTo>
                    <a:pt x="160" y="155"/>
                  </a:moveTo>
                  <a:lnTo>
                    <a:pt x="114" y="109"/>
                  </a:lnTo>
                  <a:lnTo>
                    <a:pt x="153" y="70"/>
                  </a:lnTo>
                  <a:lnTo>
                    <a:pt x="126" y="44"/>
                  </a:lnTo>
                  <a:lnTo>
                    <a:pt x="101" y="70"/>
                  </a:lnTo>
                  <a:lnTo>
                    <a:pt x="59" y="28"/>
                  </a:lnTo>
                  <a:lnTo>
                    <a:pt x="70" y="18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8" y="70"/>
                  </a:lnTo>
                  <a:lnTo>
                    <a:pt x="28" y="59"/>
                  </a:lnTo>
                  <a:lnTo>
                    <a:pt x="70" y="101"/>
                  </a:lnTo>
                  <a:lnTo>
                    <a:pt x="43" y="127"/>
                  </a:lnTo>
                  <a:lnTo>
                    <a:pt x="70" y="153"/>
                  </a:lnTo>
                  <a:lnTo>
                    <a:pt x="108" y="114"/>
                  </a:lnTo>
                  <a:lnTo>
                    <a:pt x="155" y="161"/>
                  </a:lnTo>
                  <a:lnTo>
                    <a:pt x="160" y="155"/>
                  </a:lnTo>
                  <a:close/>
                  <a:moveTo>
                    <a:pt x="18" y="59"/>
                  </a:moveTo>
                  <a:lnTo>
                    <a:pt x="10" y="52"/>
                  </a:lnTo>
                  <a:lnTo>
                    <a:pt x="52" y="10"/>
                  </a:lnTo>
                  <a:lnTo>
                    <a:pt x="59" y="18"/>
                  </a:lnTo>
                  <a:lnTo>
                    <a:pt x="38" y="39"/>
                  </a:lnTo>
                  <a:lnTo>
                    <a:pt x="23" y="55"/>
                  </a:lnTo>
                  <a:lnTo>
                    <a:pt x="23" y="55"/>
                  </a:lnTo>
                  <a:lnTo>
                    <a:pt x="18" y="59"/>
                  </a:lnTo>
                  <a:close/>
                  <a:moveTo>
                    <a:pt x="33" y="55"/>
                  </a:moveTo>
                  <a:lnTo>
                    <a:pt x="54" y="34"/>
                  </a:lnTo>
                  <a:lnTo>
                    <a:pt x="95" y="75"/>
                  </a:lnTo>
                  <a:lnTo>
                    <a:pt x="79" y="91"/>
                  </a:lnTo>
                  <a:lnTo>
                    <a:pt x="74" y="96"/>
                  </a:lnTo>
                  <a:lnTo>
                    <a:pt x="33" y="55"/>
                  </a:lnTo>
                  <a:close/>
                  <a:moveTo>
                    <a:pt x="54" y="127"/>
                  </a:moveTo>
                  <a:lnTo>
                    <a:pt x="74" y="106"/>
                  </a:lnTo>
                  <a:lnTo>
                    <a:pt x="74" y="106"/>
                  </a:lnTo>
                  <a:lnTo>
                    <a:pt x="92" y="89"/>
                  </a:lnTo>
                  <a:lnTo>
                    <a:pt x="126" y="55"/>
                  </a:lnTo>
                  <a:lnTo>
                    <a:pt x="142" y="70"/>
                  </a:lnTo>
                  <a:lnTo>
                    <a:pt x="70" y="142"/>
                  </a:lnTo>
                  <a:lnTo>
                    <a:pt x="54" y="127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10C0ED88-4ADA-C241-9F1D-B4438BEB749B}"/>
                </a:ext>
              </a:extLst>
            </p:cNvPr>
            <p:cNvSpPr txBox="1"/>
            <p:nvPr userDrawn="1"/>
          </p:nvSpPr>
          <p:spPr>
            <a:xfrm>
              <a:off x="558800" y="-2120900"/>
              <a:ext cx="109220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i="0" noProof="0">
                  <a:solidFill>
                    <a:schemeClr val="accent1"/>
                  </a:solidFill>
                  <a:latin typeface="Poppins SemiBold" pitchFamily="2" charset="77"/>
                  <a:cs typeface="Poppins SemiBold" pitchFamily="2" charset="77"/>
                </a:rPr>
                <a:t>À retenir</a:t>
              </a:r>
            </a:p>
          </p:txBody>
        </p:sp>
      </p:grpSp>
      <p:sp>
        <p:nvSpPr>
          <p:cNvPr id="104" name="Picture Placeholder 4">
            <a:extLst>
              <a:ext uri="{FF2B5EF4-FFF2-40B4-BE49-F238E27FC236}">
                <a16:creationId xmlns:a16="http://schemas.microsoft.com/office/drawing/2014/main" id="{F3072DD5-8A52-0446-84F3-15F434BA6C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75561" y="1381817"/>
            <a:ext cx="5760311" cy="3224386"/>
          </a:xfrm>
          <a:prstGeom prst="rect">
            <a:avLst/>
          </a:prstGeom>
          <a:solidFill>
            <a:srgbClr val="F7F7F7"/>
          </a:solidFill>
          <a:effectLst>
            <a:outerShdw blurRad="1270000" sx="102000" sy="102000" algn="ctr" rotWithShape="0">
              <a:prstClr val="black">
                <a:alpha val="17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/>
              <a:t>IMAGE</a:t>
            </a:r>
          </a:p>
        </p:txBody>
      </p:sp>
      <p:grpSp>
        <p:nvGrpSpPr>
          <p:cNvPr id="105" name="Group 1">
            <a:extLst>
              <a:ext uri="{FF2B5EF4-FFF2-40B4-BE49-F238E27FC236}">
                <a16:creationId xmlns:a16="http://schemas.microsoft.com/office/drawing/2014/main" id="{175F3C5E-48F2-A74D-9BF7-E61FE1F77C32}"/>
              </a:ext>
            </a:extLst>
          </p:cNvPr>
          <p:cNvGrpSpPr/>
          <p:nvPr userDrawn="1"/>
        </p:nvGrpSpPr>
        <p:grpSpPr>
          <a:xfrm>
            <a:off x="6662861" y="996006"/>
            <a:ext cx="5760312" cy="373072"/>
            <a:chOff x="3179886" y="2083564"/>
            <a:chExt cx="5702858" cy="369350"/>
          </a:xfrm>
          <a:effectLst/>
        </p:grpSpPr>
        <p:grpSp>
          <p:nvGrpSpPr>
            <p:cNvPr id="106" name="Group 2">
              <a:extLst>
                <a:ext uri="{FF2B5EF4-FFF2-40B4-BE49-F238E27FC236}">
                  <a16:creationId xmlns:a16="http://schemas.microsoft.com/office/drawing/2014/main" id="{B407667D-9367-D544-AD73-278FE71632F8}"/>
                </a:ext>
              </a:extLst>
            </p:cNvPr>
            <p:cNvGrpSpPr/>
            <p:nvPr/>
          </p:nvGrpSpPr>
          <p:grpSpPr>
            <a:xfrm>
              <a:off x="3179886" y="2083564"/>
              <a:ext cx="5702858" cy="369350"/>
              <a:chOff x="3179886" y="2083564"/>
              <a:chExt cx="5702858" cy="369350"/>
            </a:xfrm>
          </p:grpSpPr>
          <p:sp>
            <p:nvSpPr>
              <p:cNvPr id="108" name="Round Same Side Corner Rectangle 1">
                <a:extLst>
                  <a:ext uri="{FF2B5EF4-FFF2-40B4-BE49-F238E27FC236}">
                    <a16:creationId xmlns:a16="http://schemas.microsoft.com/office/drawing/2014/main" id="{BC3DE958-DB1F-7549-BB33-BFF1C9DAD90C}"/>
                  </a:ext>
                </a:extLst>
              </p:cNvPr>
              <p:cNvSpPr/>
              <p:nvPr/>
            </p:nvSpPr>
            <p:spPr>
              <a:xfrm>
                <a:off x="3179886" y="2083564"/>
                <a:ext cx="5702858" cy="3693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09" name="Group 5">
                <a:extLst>
                  <a:ext uri="{FF2B5EF4-FFF2-40B4-BE49-F238E27FC236}">
                    <a16:creationId xmlns:a16="http://schemas.microsoft.com/office/drawing/2014/main" id="{135AD036-AB2C-A344-8921-708CD8AC1A06}"/>
                  </a:ext>
                </a:extLst>
              </p:cNvPr>
              <p:cNvGrpSpPr/>
              <p:nvPr/>
            </p:nvGrpSpPr>
            <p:grpSpPr>
              <a:xfrm>
                <a:off x="3382010" y="2233949"/>
                <a:ext cx="341854" cy="82531"/>
                <a:chOff x="3382010" y="2233949"/>
                <a:chExt cx="341854" cy="82531"/>
              </a:xfrm>
            </p:grpSpPr>
            <p:sp>
              <p:nvSpPr>
                <p:cNvPr id="110" name="Oval 6">
                  <a:extLst>
                    <a:ext uri="{FF2B5EF4-FFF2-40B4-BE49-F238E27FC236}">
                      <a16:creationId xmlns:a16="http://schemas.microsoft.com/office/drawing/2014/main" id="{2CC5791A-FA2B-274D-9C85-95D4CEBD741C}"/>
                    </a:ext>
                  </a:extLst>
                </p:cNvPr>
                <p:cNvSpPr/>
                <p:nvPr/>
              </p:nvSpPr>
              <p:spPr>
                <a:xfrm>
                  <a:off x="3382010" y="2233949"/>
                  <a:ext cx="82531" cy="82531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1" name="Oval 7">
                  <a:extLst>
                    <a:ext uri="{FF2B5EF4-FFF2-40B4-BE49-F238E27FC236}">
                      <a16:creationId xmlns:a16="http://schemas.microsoft.com/office/drawing/2014/main" id="{447BD518-F578-AC4A-A0C0-01244AD11E5F}"/>
                    </a:ext>
                  </a:extLst>
                </p:cNvPr>
                <p:cNvSpPr/>
                <p:nvPr/>
              </p:nvSpPr>
              <p:spPr>
                <a:xfrm>
                  <a:off x="3511671" y="2233949"/>
                  <a:ext cx="82531" cy="82531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2" name="Oval 8">
                  <a:extLst>
                    <a:ext uri="{FF2B5EF4-FFF2-40B4-BE49-F238E27FC236}">
                      <a16:creationId xmlns:a16="http://schemas.microsoft.com/office/drawing/2014/main" id="{6A23BAA6-47B3-F14B-9238-CC100DA36184}"/>
                    </a:ext>
                  </a:extLst>
                </p:cNvPr>
                <p:cNvSpPr/>
                <p:nvPr/>
              </p:nvSpPr>
              <p:spPr>
                <a:xfrm>
                  <a:off x="3641333" y="2233949"/>
                  <a:ext cx="82531" cy="82531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sp>
          <p:nvSpPr>
            <p:cNvPr id="107" name="Rounded Rectangle 23">
              <a:extLst>
                <a:ext uri="{FF2B5EF4-FFF2-40B4-BE49-F238E27FC236}">
                  <a16:creationId xmlns:a16="http://schemas.microsoft.com/office/drawing/2014/main" id="{1578BEF6-5807-3F43-A007-3BA2899FECE3}"/>
                </a:ext>
              </a:extLst>
            </p:cNvPr>
            <p:cNvSpPr/>
            <p:nvPr/>
          </p:nvSpPr>
          <p:spPr>
            <a:xfrm>
              <a:off x="3965020" y="2182834"/>
              <a:ext cx="2674620" cy="18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N" sz="1000">
                  <a:solidFill>
                    <a:schemeClr val="bg1">
                      <a:lumMod val="75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https://</a:t>
              </a:r>
              <a:r>
                <a:rPr lang="en-IN" sz="1000" err="1">
                  <a:solidFill>
                    <a:schemeClr val="bg1">
                      <a:lumMod val="75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ent.umontpellier.fr</a:t>
              </a:r>
              <a:endParaRPr lang="en-IN" sz="1000">
                <a:solidFill>
                  <a:schemeClr val="bg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16" name="Oval 16">
            <a:extLst>
              <a:ext uri="{FF2B5EF4-FFF2-40B4-BE49-F238E27FC236}">
                <a16:creationId xmlns:a16="http://schemas.microsoft.com/office/drawing/2014/main" id="{A1D2B9BD-3DFF-5C46-B1E1-1295D089C67F}"/>
              </a:ext>
            </a:extLst>
          </p:cNvPr>
          <p:cNvSpPr/>
          <p:nvPr userDrawn="1"/>
        </p:nvSpPr>
        <p:spPr>
          <a:xfrm>
            <a:off x="2711624" y="4832660"/>
            <a:ext cx="222076" cy="222076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245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 RETENI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val 12">
            <a:extLst>
              <a:ext uri="{FF2B5EF4-FFF2-40B4-BE49-F238E27FC236}">
                <a16:creationId xmlns:a16="http://schemas.microsoft.com/office/drawing/2014/main" id="{76092361-ECA9-6C49-B157-337CFA30A7B6}"/>
              </a:ext>
            </a:extLst>
          </p:cNvPr>
          <p:cNvSpPr/>
          <p:nvPr userDrawn="1"/>
        </p:nvSpPr>
        <p:spPr>
          <a:xfrm>
            <a:off x="5174060" y="5254476"/>
            <a:ext cx="837429" cy="83742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2">
            <a:extLst>
              <a:ext uri="{FF2B5EF4-FFF2-40B4-BE49-F238E27FC236}">
                <a16:creationId xmlns:a16="http://schemas.microsoft.com/office/drawing/2014/main" id="{3A966A60-9D73-B64D-9681-CE322726288B}"/>
              </a:ext>
            </a:extLst>
          </p:cNvPr>
          <p:cNvSpPr/>
          <p:nvPr userDrawn="1"/>
        </p:nvSpPr>
        <p:spPr>
          <a:xfrm>
            <a:off x="400803" y="1809784"/>
            <a:ext cx="837429" cy="83742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6">
            <a:extLst>
              <a:ext uri="{FF2B5EF4-FFF2-40B4-BE49-F238E27FC236}">
                <a16:creationId xmlns:a16="http://schemas.microsoft.com/office/drawing/2014/main" id="{777B76CF-C901-2846-A9EF-694BF9B53A8D}"/>
              </a:ext>
            </a:extLst>
          </p:cNvPr>
          <p:cNvSpPr/>
          <p:nvPr userDrawn="1"/>
        </p:nvSpPr>
        <p:spPr>
          <a:xfrm>
            <a:off x="3749749" y="1352888"/>
            <a:ext cx="329592" cy="32959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itre 52">
            <a:extLst>
              <a:ext uri="{FF2B5EF4-FFF2-40B4-BE49-F238E27FC236}">
                <a16:creationId xmlns:a16="http://schemas.microsoft.com/office/drawing/2014/main" id="{56AE9EBB-B34F-BA48-AC54-5290DC982D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52700" y="276225"/>
            <a:ext cx="8788400" cy="955675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fr-FR"/>
              <a:t>titre</a:t>
            </a:r>
          </a:p>
        </p:txBody>
      </p: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8A5CDFC6-AC94-D74E-B997-26DFC739F4EE}"/>
              </a:ext>
            </a:extLst>
          </p:cNvPr>
          <p:cNvGrpSpPr/>
          <p:nvPr userDrawn="1"/>
        </p:nvGrpSpPr>
        <p:grpSpPr>
          <a:xfrm>
            <a:off x="166091" y="197537"/>
            <a:ext cx="2234212" cy="1135963"/>
            <a:chOff x="-202209" y="-2355163"/>
            <a:chExt cx="2234212" cy="1135963"/>
          </a:xfrm>
        </p:grpSpPr>
        <p:sp>
          <p:nvSpPr>
            <p:cNvPr id="92" name="Isosceles Triangle 38">
              <a:extLst>
                <a:ext uri="{FF2B5EF4-FFF2-40B4-BE49-F238E27FC236}">
                  <a16:creationId xmlns:a16="http://schemas.microsoft.com/office/drawing/2014/main" id="{FEA82458-19EA-A041-B5BC-125C03CE4CBA}"/>
                </a:ext>
              </a:extLst>
            </p:cNvPr>
            <p:cNvSpPr/>
            <p:nvPr/>
          </p:nvSpPr>
          <p:spPr>
            <a:xfrm rot="5400000">
              <a:off x="1778176" y="-2120723"/>
              <a:ext cx="317153" cy="1905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ounded Rectangle 20">
              <a:extLst>
                <a:ext uri="{FF2B5EF4-FFF2-40B4-BE49-F238E27FC236}">
                  <a16:creationId xmlns:a16="http://schemas.microsoft.com/office/drawing/2014/main" id="{A59BFC99-AF58-E846-B1C4-887E08C75818}"/>
                </a:ext>
              </a:extLst>
            </p:cNvPr>
            <p:cNvSpPr/>
            <p:nvPr/>
          </p:nvSpPr>
          <p:spPr>
            <a:xfrm>
              <a:off x="-202209" y="-2355163"/>
              <a:ext cx="2005609" cy="11359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20700" dist="228600" dir="5400000" sx="95000" sy="95000" algn="t" rotWithShape="0">
                <a:schemeClr val="accent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 i="0" noProof="0">
                <a:latin typeface="Poppins SemiBold" pitchFamily="2" charset="77"/>
                <a:cs typeface="Poppins SemiBold" pitchFamily="2" charset="77"/>
              </a:endParaRPr>
            </a:p>
          </p:txBody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9F5F38EB-59D5-4C44-B3B3-E4914C4D77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-2144844"/>
              <a:ext cx="484208" cy="487236"/>
            </a:xfrm>
            <a:custGeom>
              <a:avLst/>
              <a:gdLst>
                <a:gd name="T0" fmla="*/ 160 w 160"/>
                <a:gd name="T1" fmla="*/ 155 h 161"/>
                <a:gd name="T2" fmla="*/ 114 w 160"/>
                <a:gd name="T3" fmla="*/ 109 h 161"/>
                <a:gd name="T4" fmla="*/ 153 w 160"/>
                <a:gd name="T5" fmla="*/ 70 h 161"/>
                <a:gd name="T6" fmla="*/ 126 w 160"/>
                <a:gd name="T7" fmla="*/ 44 h 161"/>
                <a:gd name="T8" fmla="*/ 101 w 160"/>
                <a:gd name="T9" fmla="*/ 70 h 161"/>
                <a:gd name="T10" fmla="*/ 59 w 160"/>
                <a:gd name="T11" fmla="*/ 28 h 161"/>
                <a:gd name="T12" fmla="*/ 70 w 160"/>
                <a:gd name="T13" fmla="*/ 18 h 161"/>
                <a:gd name="T14" fmla="*/ 52 w 160"/>
                <a:gd name="T15" fmla="*/ 0 h 161"/>
                <a:gd name="T16" fmla="*/ 0 w 160"/>
                <a:gd name="T17" fmla="*/ 52 h 161"/>
                <a:gd name="T18" fmla="*/ 18 w 160"/>
                <a:gd name="T19" fmla="*/ 70 h 161"/>
                <a:gd name="T20" fmla="*/ 28 w 160"/>
                <a:gd name="T21" fmla="*/ 59 h 161"/>
                <a:gd name="T22" fmla="*/ 70 w 160"/>
                <a:gd name="T23" fmla="*/ 101 h 161"/>
                <a:gd name="T24" fmla="*/ 43 w 160"/>
                <a:gd name="T25" fmla="*/ 127 h 161"/>
                <a:gd name="T26" fmla="*/ 70 w 160"/>
                <a:gd name="T27" fmla="*/ 153 h 161"/>
                <a:gd name="T28" fmla="*/ 108 w 160"/>
                <a:gd name="T29" fmla="*/ 114 h 161"/>
                <a:gd name="T30" fmla="*/ 155 w 160"/>
                <a:gd name="T31" fmla="*/ 161 h 161"/>
                <a:gd name="T32" fmla="*/ 160 w 160"/>
                <a:gd name="T33" fmla="*/ 155 h 161"/>
                <a:gd name="T34" fmla="*/ 18 w 160"/>
                <a:gd name="T35" fmla="*/ 59 h 161"/>
                <a:gd name="T36" fmla="*/ 10 w 160"/>
                <a:gd name="T37" fmla="*/ 52 h 161"/>
                <a:gd name="T38" fmla="*/ 52 w 160"/>
                <a:gd name="T39" fmla="*/ 10 h 161"/>
                <a:gd name="T40" fmla="*/ 59 w 160"/>
                <a:gd name="T41" fmla="*/ 18 h 161"/>
                <a:gd name="T42" fmla="*/ 38 w 160"/>
                <a:gd name="T43" fmla="*/ 39 h 161"/>
                <a:gd name="T44" fmla="*/ 23 w 160"/>
                <a:gd name="T45" fmla="*/ 55 h 161"/>
                <a:gd name="T46" fmla="*/ 23 w 160"/>
                <a:gd name="T47" fmla="*/ 55 h 161"/>
                <a:gd name="T48" fmla="*/ 18 w 160"/>
                <a:gd name="T49" fmla="*/ 59 h 161"/>
                <a:gd name="T50" fmla="*/ 33 w 160"/>
                <a:gd name="T51" fmla="*/ 55 h 161"/>
                <a:gd name="T52" fmla="*/ 54 w 160"/>
                <a:gd name="T53" fmla="*/ 34 h 161"/>
                <a:gd name="T54" fmla="*/ 95 w 160"/>
                <a:gd name="T55" fmla="*/ 75 h 161"/>
                <a:gd name="T56" fmla="*/ 79 w 160"/>
                <a:gd name="T57" fmla="*/ 91 h 161"/>
                <a:gd name="T58" fmla="*/ 74 w 160"/>
                <a:gd name="T59" fmla="*/ 96 h 161"/>
                <a:gd name="T60" fmla="*/ 33 w 160"/>
                <a:gd name="T61" fmla="*/ 55 h 161"/>
                <a:gd name="T62" fmla="*/ 54 w 160"/>
                <a:gd name="T63" fmla="*/ 127 h 161"/>
                <a:gd name="T64" fmla="*/ 74 w 160"/>
                <a:gd name="T65" fmla="*/ 106 h 161"/>
                <a:gd name="T66" fmla="*/ 74 w 160"/>
                <a:gd name="T67" fmla="*/ 106 h 161"/>
                <a:gd name="T68" fmla="*/ 92 w 160"/>
                <a:gd name="T69" fmla="*/ 89 h 161"/>
                <a:gd name="T70" fmla="*/ 126 w 160"/>
                <a:gd name="T71" fmla="*/ 55 h 161"/>
                <a:gd name="T72" fmla="*/ 142 w 160"/>
                <a:gd name="T73" fmla="*/ 70 h 161"/>
                <a:gd name="T74" fmla="*/ 70 w 160"/>
                <a:gd name="T75" fmla="*/ 142 h 161"/>
                <a:gd name="T76" fmla="*/ 54 w 160"/>
                <a:gd name="T77" fmla="*/ 12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0" h="161">
                  <a:moveTo>
                    <a:pt x="160" y="155"/>
                  </a:moveTo>
                  <a:lnTo>
                    <a:pt x="114" y="109"/>
                  </a:lnTo>
                  <a:lnTo>
                    <a:pt x="153" y="70"/>
                  </a:lnTo>
                  <a:lnTo>
                    <a:pt x="126" y="44"/>
                  </a:lnTo>
                  <a:lnTo>
                    <a:pt x="101" y="70"/>
                  </a:lnTo>
                  <a:lnTo>
                    <a:pt x="59" y="28"/>
                  </a:lnTo>
                  <a:lnTo>
                    <a:pt x="70" y="18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8" y="70"/>
                  </a:lnTo>
                  <a:lnTo>
                    <a:pt x="28" y="59"/>
                  </a:lnTo>
                  <a:lnTo>
                    <a:pt x="70" y="101"/>
                  </a:lnTo>
                  <a:lnTo>
                    <a:pt x="43" y="127"/>
                  </a:lnTo>
                  <a:lnTo>
                    <a:pt x="70" y="153"/>
                  </a:lnTo>
                  <a:lnTo>
                    <a:pt x="108" y="114"/>
                  </a:lnTo>
                  <a:lnTo>
                    <a:pt x="155" y="161"/>
                  </a:lnTo>
                  <a:lnTo>
                    <a:pt x="160" y="155"/>
                  </a:lnTo>
                  <a:close/>
                  <a:moveTo>
                    <a:pt x="18" y="59"/>
                  </a:moveTo>
                  <a:lnTo>
                    <a:pt x="10" y="52"/>
                  </a:lnTo>
                  <a:lnTo>
                    <a:pt x="52" y="10"/>
                  </a:lnTo>
                  <a:lnTo>
                    <a:pt x="59" y="18"/>
                  </a:lnTo>
                  <a:lnTo>
                    <a:pt x="38" y="39"/>
                  </a:lnTo>
                  <a:lnTo>
                    <a:pt x="23" y="55"/>
                  </a:lnTo>
                  <a:lnTo>
                    <a:pt x="23" y="55"/>
                  </a:lnTo>
                  <a:lnTo>
                    <a:pt x="18" y="59"/>
                  </a:lnTo>
                  <a:close/>
                  <a:moveTo>
                    <a:pt x="33" y="55"/>
                  </a:moveTo>
                  <a:lnTo>
                    <a:pt x="54" y="34"/>
                  </a:lnTo>
                  <a:lnTo>
                    <a:pt x="95" y="75"/>
                  </a:lnTo>
                  <a:lnTo>
                    <a:pt x="79" y="91"/>
                  </a:lnTo>
                  <a:lnTo>
                    <a:pt x="74" y="96"/>
                  </a:lnTo>
                  <a:lnTo>
                    <a:pt x="33" y="55"/>
                  </a:lnTo>
                  <a:close/>
                  <a:moveTo>
                    <a:pt x="54" y="127"/>
                  </a:moveTo>
                  <a:lnTo>
                    <a:pt x="74" y="106"/>
                  </a:lnTo>
                  <a:lnTo>
                    <a:pt x="74" y="106"/>
                  </a:lnTo>
                  <a:lnTo>
                    <a:pt x="92" y="89"/>
                  </a:lnTo>
                  <a:lnTo>
                    <a:pt x="126" y="55"/>
                  </a:lnTo>
                  <a:lnTo>
                    <a:pt x="142" y="70"/>
                  </a:lnTo>
                  <a:lnTo>
                    <a:pt x="70" y="142"/>
                  </a:lnTo>
                  <a:lnTo>
                    <a:pt x="54" y="12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10C0ED88-4ADA-C241-9F1D-B4438BEB749B}"/>
                </a:ext>
              </a:extLst>
            </p:cNvPr>
            <p:cNvSpPr txBox="1"/>
            <p:nvPr userDrawn="1"/>
          </p:nvSpPr>
          <p:spPr>
            <a:xfrm>
              <a:off x="558800" y="-2120900"/>
              <a:ext cx="1092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b="1" i="0" noProof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À retenir</a:t>
              </a:r>
            </a:p>
          </p:txBody>
        </p:sp>
      </p:grpSp>
      <p:sp>
        <p:nvSpPr>
          <p:cNvPr id="116" name="Oval 16">
            <a:extLst>
              <a:ext uri="{FF2B5EF4-FFF2-40B4-BE49-F238E27FC236}">
                <a16:creationId xmlns:a16="http://schemas.microsoft.com/office/drawing/2014/main" id="{A1D2B9BD-3DFF-5C46-B1E1-1295D089C67F}"/>
              </a:ext>
            </a:extLst>
          </p:cNvPr>
          <p:cNvSpPr/>
          <p:nvPr userDrawn="1"/>
        </p:nvSpPr>
        <p:spPr>
          <a:xfrm>
            <a:off x="2711624" y="4832660"/>
            <a:ext cx="222076" cy="222076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373EA7-4F0A-7C4E-B5B3-FCE73A4DA77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52700" y="1485900"/>
            <a:ext cx="8813800" cy="3492500"/>
          </a:xfrm>
        </p:spPr>
        <p:txBody>
          <a:bodyPr/>
          <a:lstStyle>
            <a:lvl1pPr marL="228600" indent="-228600">
              <a:buFontTx/>
              <a:buBlip>
                <a:blip r:embed="rId3"/>
              </a:buBlip>
              <a:defRPr/>
            </a:lvl1pPr>
            <a:lvl2pPr marL="685800" indent="-228600">
              <a:buFontTx/>
              <a:buBlip>
                <a:blip r:embed="rId3"/>
              </a:buBlip>
              <a:defRPr/>
            </a:lvl2pPr>
            <a:lvl3pPr marL="1143000" indent="-228600">
              <a:buFontTx/>
              <a:buBlip>
                <a:blip r:embed="rId3"/>
              </a:buBlip>
              <a:defRPr/>
            </a:lvl3pPr>
            <a:lvl4pPr marL="1600200" indent="-228600">
              <a:buFontTx/>
              <a:buBlip>
                <a:blip r:embed="rId3"/>
              </a:buBlip>
              <a:defRPr/>
            </a:lvl4pPr>
            <a:lvl5pPr marL="2057400" indent="-228600">
              <a:buFontTx/>
              <a:buBlip>
                <a:blip r:embed="rId3"/>
              </a:buBlip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0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noProof="0"/>
              <a:t>Titre à insérer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Texte à insérer</a:t>
            </a:r>
          </a:p>
          <a:p>
            <a:pPr lvl="1"/>
            <a:r>
              <a:rPr lang="fr-FR" noProof="0"/>
              <a:t>Texte à insérer</a:t>
            </a:r>
          </a:p>
          <a:p>
            <a:pPr lvl="2"/>
            <a:r>
              <a:rPr lang="fr-FR" noProof="0"/>
              <a:t>Texte à insérer</a:t>
            </a:r>
          </a:p>
          <a:p>
            <a:pPr lvl="3"/>
            <a:r>
              <a:rPr lang="fr-FR" noProof="0"/>
              <a:t>Texte à insérer</a:t>
            </a:r>
          </a:p>
          <a:p>
            <a:pPr lvl="4"/>
            <a:r>
              <a:rPr lang="fr-FR" noProof="0"/>
              <a:t>Texte à insérer</a:t>
            </a:r>
          </a:p>
        </p:txBody>
      </p:sp>
    </p:spTree>
    <p:custDataLst>
      <p:tags r:id="rId12"/>
    </p:custDataLst>
    <p:extLst>
      <p:ext uri="{BB962C8B-B14F-4D97-AF65-F5344CB8AC3E}">
        <p14:creationId xmlns:p14="http://schemas.microsoft.com/office/powerpoint/2010/main" val="384964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  <p:sldLayoutId id="2147483658" r:id="rId4"/>
    <p:sldLayoutId id="2147483651" r:id="rId5"/>
    <p:sldLayoutId id="2147483653" r:id="rId6"/>
    <p:sldLayoutId id="2147483655" r:id="rId7"/>
    <p:sldLayoutId id="2147483657" r:id="rId8"/>
    <p:sldLayoutId id="2147483656" r:id="rId9"/>
    <p:sldLayoutId id="214748365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share/f8f49135-cf27-424e-9b0f-14581137a52c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microsoft.com/office/2007/relationships/hdphoto" Target="../media/hdphoto1.wdp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share/70502d1a-fa4d-4a1c-bb92-8645633929c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80484C2B-BB09-3649-9302-6D347B2A6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051" y="2885042"/>
            <a:ext cx="6432699" cy="1325563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latin typeface="Poppins" pitchFamily="2" charset="77"/>
                <a:cs typeface="Poppins" pitchFamily="2" charset="77"/>
              </a:rPr>
              <a:t>Créer une étude de cas avec une </a:t>
            </a:r>
            <a:r>
              <a:rPr lang="fr-FR" sz="4000" dirty="0" err="1">
                <a:latin typeface="Poppins" pitchFamily="2" charset="77"/>
                <a:cs typeface="Poppins" pitchFamily="2" charset="77"/>
              </a:rPr>
              <a:t>IAg</a:t>
            </a:r>
            <a:br>
              <a:rPr lang="fr-FR" sz="4000" dirty="0">
                <a:latin typeface="Poppins" pitchFamily="2" charset="77"/>
                <a:cs typeface="Poppins" pitchFamily="2" charset="77"/>
              </a:rPr>
            </a:br>
            <a:r>
              <a:rPr lang="fr-FR" sz="2700" b="0" dirty="0">
                <a:latin typeface="Poppins" pitchFamily="2" charset="77"/>
                <a:cs typeface="Poppins" pitchFamily="2" charset="77"/>
              </a:rPr>
              <a:t>Céline AVERSENG</a:t>
            </a:r>
            <a:endParaRPr lang="fr-FR" sz="4000" b="0" dirty="0">
              <a:latin typeface="Poppins" pitchFamily="2" charset="77"/>
              <a:cs typeface="Poppins" pitchFamily="2" charset="7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658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56">
            <a:extLst>
              <a:ext uri="{FF2B5EF4-FFF2-40B4-BE49-F238E27FC236}">
                <a16:creationId xmlns:a16="http://schemas.microsoft.com/office/drawing/2014/main" id="{F0679EC1-48BE-7C44-9B82-8B696686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 de l’étude de cas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EB71E63-522E-1248-A924-1C69B09D7E0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799" y="1955800"/>
            <a:ext cx="10005086" cy="3556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Master contrôle de Gestion</a:t>
            </a:r>
          </a:p>
          <a:p>
            <a:pPr>
              <a:lnSpc>
                <a:spcPct val="150000"/>
              </a:lnSpc>
            </a:pPr>
            <a:r>
              <a:rPr lang="fr-FR" dirty="0"/>
              <a:t>Cours de création de tableaux de bord à partir de données : 14 tables Excel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7527DE4-2EF9-7945-AD5C-3F456368FA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00.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045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56">
            <a:extLst>
              <a:ext uri="{FF2B5EF4-FFF2-40B4-BE49-F238E27FC236}">
                <a16:creationId xmlns:a16="http://schemas.microsoft.com/office/drawing/2014/main" id="{F0679EC1-48BE-7C44-9B82-8B696686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de la base de données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EB71E63-522E-1248-A924-1C69B09D7E0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799" y="1955800"/>
            <a:ext cx="10005086" cy="3556000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Objectif : identifier le contenu de la base de données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Prompt : </a:t>
            </a:r>
          </a:p>
          <a:p>
            <a:pPr marL="0" indent="0">
              <a:buNone/>
            </a:pPr>
            <a:r>
              <a:rPr lang="fr-FR" sz="2400" i="1" dirty="0">
                <a:latin typeface="+mj-lt"/>
              </a:rPr>
              <a:t>« Je vais te donner plusieurs tables Excel issues d'une base de données. </a:t>
            </a:r>
          </a:p>
          <a:p>
            <a:pPr>
              <a:buFontTx/>
              <a:buChar char="-"/>
            </a:pPr>
            <a:r>
              <a:rPr lang="fr-FR" sz="2400" i="1" dirty="0">
                <a:latin typeface="+mj-lt"/>
              </a:rPr>
              <a:t>Fais-moi une synthèse des tables avec leurs champs </a:t>
            </a:r>
          </a:p>
          <a:p>
            <a:pPr>
              <a:buFontTx/>
              <a:buChar char="-"/>
            </a:pPr>
            <a:r>
              <a:rPr lang="fr-FR" sz="2400" i="1" dirty="0">
                <a:latin typeface="+mj-lt"/>
              </a:rPr>
              <a:t>imagine l'entreprise qui aurait pu me communiquer cette base »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7527DE4-2EF9-7945-AD5C-3F456368FA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/>
              <a:t>01.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445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56">
            <a:extLst>
              <a:ext uri="{FF2B5EF4-FFF2-40B4-BE49-F238E27FC236}">
                <a16:creationId xmlns:a16="http://schemas.microsoft.com/office/drawing/2014/main" id="{F0679EC1-48BE-7C44-9B82-8B696686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 la mise en situation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EB71E63-522E-1248-A924-1C69B09D7E0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799" y="1955799"/>
            <a:ext cx="10005086" cy="3982987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Prompt : </a:t>
            </a:r>
          </a:p>
          <a:p>
            <a:pPr marL="0" indent="0">
              <a:buNone/>
            </a:pPr>
            <a:r>
              <a:rPr lang="fr-FR" sz="2400" i="1" dirty="0">
                <a:latin typeface="+mj-lt"/>
              </a:rPr>
              <a:t>« Je souhaite monter une étude de cas à partir de cette base de données, pour des étudiants de master 2 en contrôle de gestion qui doivent se former aux outils de BI, en l'occurrence </a:t>
            </a:r>
            <a:r>
              <a:rPr lang="fr-FR" sz="2400" i="1" dirty="0" err="1">
                <a:latin typeface="+mj-lt"/>
              </a:rPr>
              <a:t>Qliksense</a:t>
            </a:r>
            <a:r>
              <a:rPr lang="fr-FR" sz="2400" i="1" dirty="0">
                <a:latin typeface="+mj-lt"/>
              </a:rPr>
              <a:t>. L'idée est que tu me propose une mise en situation complète. </a:t>
            </a:r>
            <a:r>
              <a:rPr lang="fr-FR" sz="2400" b="1" i="1" dirty="0">
                <a:latin typeface="+mj-lt"/>
              </a:rPr>
              <a:t>Tu joueras le rôle de cette entreprise</a:t>
            </a:r>
            <a:r>
              <a:rPr lang="fr-FR" sz="2400" i="1" dirty="0">
                <a:latin typeface="+mj-lt"/>
              </a:rPr>
              <a:t> qui demande à son contrôleur de gestion de lui créer des tableaux de bord. Peux-tu me proposer une mise en situation détaillée que je pourrais donner à mes étudiants ?»</a:t>
            </a:r>
          </a:p>
          <a:p>
            <a:pPr marL="0" indent="0">
              <a:buNone/>
            </a:pPr>
            <a:r>
              <a:rPr lang="fr-FR" sz="2400" dirty="0"/>
              <a:t>Réponse obtenue : Contexte de l’entreprise, Objectif, Données disponibles, Missions, Livrables et Enjeux</a:t>
            </a:r>
          </a:p>
          <a:p>
            <a:pPr marL="0" indent="0">
              <a:buNone/>
            </a:pPr>
            <a:r>
              <a:rPr lang="fr-FR" sz="2400" dirty="0">
                <a:hlinkClick r:id="rId3"/>
              </a:rPr>
              <a:t>https://chatgpt.com/share/f8f49135-cf27-424e-9b0f-14581137a52c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i="1" dirty="0">
              <a:latin typeface="+mj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7527DE4-2EF9-7945-AD5C-3F456368FA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02.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03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56">
            <a:extLst>
              <a:ext uri="{FF2B5EF4-FFF2-40B4-BE49-F238E27FC236}">
                <a16:creationId xmlns:a16="http://schemas.microsoft.com/office/drawing/2014/main" id="{F0679EC1-48BE-7C44-9B82-8B696686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des profils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7527DE4-2EF9-7945-AD5C-3F456368FA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03.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146DE84-4E96-610F-E1F9-2672185F7F2D}"/>
              </a:ext>
            </a:extLst>
          </p:cNvPr>
          <p:cNvSpPr txBox="1"/>
          <p:nvPr/>
        </p:nvSpPr>
        <p:spPr>
          <a:xfrm>
            <a:off x="207596" y="6461509"/>
            <a:ext cx="117639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i="1" dirty="0"/>
              <a:t>Source : profil psychologique associé aux animaux dans le modèle DISC, selon Merrick Rosenberg et Daniel </a:t>
            </a:r>
            <a:r>
              <a:rPr lang="fr-FR" sz="1600" i="1" dirty="0" err="1"/>
              <a:t>Silvert</a:t>
            </a:r>
            <a:r>
              <a:rPr lang="fr-FR" sz="1600" i="1" dirty="0"/>
              <a:t> (</a:t>
            </a:r>
            <a:r>
              <a:rPr lang="fr-FR" sz="1600" dirty="0"/>
              <a:t>"</a:t>
            </a:r>
            <a:r>
              <a:rPr lang="fr-FR" sz="1600" dirty="0" err="1"/>
              <a:t>Taking</a:t>
            </a:r>
            <a:r>
              <a:rPr lang="fr-FR" sz="1600" dirty="0"/>
              <a:t> Flight!" </a:t>
            </a:r>
            <a:r>
              <a:rPr lang="fr-FR" sz="1600" i="1" dirty="0"/>
              <a:t>2012)</a:t>
            </a:r>
          </a:p>
        </p:txBody>
      </p:sp>
      <p:sp>
        <p:nvSpPr>
          <p:cNvPr id="2" name="Rectangle 13">
            <a:extLst>
              <a:ext uri="{FF2B5EF4-FFF2-40B4-BE49-F238E27FC236}">
                <a16:creationId xmlns:a16="http://schemas.microsoft.com/office/drawing/2014/main" id="{7DCC3448-8890-57B0-E028-356134B8E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3" name="Zone de dessin 2">
            <a:extLst>
              <a:ext uri="{FF2B5EF4-FFF2-40B4-BE49-F238E27FC236}">
                <a16:creationId xmlns:a16="http://schemas.microsoft.com/office/drawing/2014/main" id="{DFE17210-9DBD-7994-3C94-8EAFF13EB3A7}"/>
              </a:ext>
            </a:extLst>
          </p:cNvPr>
          <p:cNvGrpSpPr/>
          <p:nvPr/>
        </p:nvGrpSpPr>
        <p:grpSpPr>
          <a:xfrm>
            <a:off x="475488" y="1537623"/>
            <a:ext cx="11256264" cy="4552281"/>
            <a:chOff x="0" y="0"/>
            <a:chExt cx="5486400" cy="19256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D38959-B7E9-8589-9C03-3D3C838B5F2E}"/>
                </a:ext>
              </a:extLst>
            </p:cNvPr>
            <p:cNvSpPr/>
            <p:nvPr/>
          </p:nvSpPr>
          <p:spPr>
            <a:xfrm>
              <a:off x="0" y="0"/>
              <a:ext cx="5486400" cy="1924685"/>
            </a:xfrm>
            <a:prstGeom prst="rect">
              <a:avLst/>
            </a:prstGeom>
            <a:solidFill>
              <a:prstClr val="white"/>
            </a:solidFill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7" name="Espace réservé du contenu 3">
              <a:extLst>
                <a:ext uri="{FF2B5EF4-FFF2-40B4-BE49-F238E27FC236}">
                  <a16:creationId xmlns:a16="http://schemas.microsoft.com/office/drawing/2014/main" id="{A816C37E-7126-7AA2-1424-B7F356695153}"/>
                </a:ext>
              </a:extLst>
            </p:cNvPr>
            <p:cNvSpPr txBox="1">
              <a:spLocks/>
            </p:cNvSpPr>
            <p:nvPr/>
          </p:nvSpPr>
          <p:spPr>
            <a:xfrm>
              <a:off x="541699" y="95234"/>
              <a:ext cx="1979508" cy="1553721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algn="r">
                <a:lnSpc>
                  <a:spcPct val="115000"/>
                </a:lnSpc>
                <a:spcAft>
                  <a:spcPts val="800"/>
                </a:spcAft>
              </a:pPr>
              <a:r>
                <a:rPr lang="fr-FR" sz="2000" kern="1200" dirty="0">
                  <a:solidFill>
                    <a:srgbClr val="000000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Perroquet (Influence) : vifs, enthousiastes et aiment socialiser. Excellente communication, charisme, capacité à créer et maintenir des relations, optimisme.</a:t>
              </a:r>
              <a:endParaRPr lang="fr-FR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ZoneTexte 5">
              <a:extLst>
                <a:ext uri="{FF2B5EF4-FFF2-40B4-BE49-F238E27FC236}">
                  <a16:creationId xmlns:a16="http://schemas.microsoft.com/office/drawing/2014/main" id="{C9066D59-244A-7220-E4E7-BE0DC28446B2}"/>
                </a:ext>
              </a:extLst>
            </p:cNvPr>
            <p:cNvSpPr txBox="1"/>
            <p:nvPr/>
          </p:nvSpPr>
          <p:spPr>
            <a:xfrm>
              <a:off x="2719579" y="81592"/>
              <a:ext cx="1977832" cy="7788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fr-FR" sz="20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Colombe (Apaisant) : fiables, méthodiques et calmes. Patience, fiabilité, capacité à écouter, aptitude à maintenir l'harmonie au sein d'un groupe.</a:t>
              </a:r>
            </a:p>
          </p:txBody>
        </p:sp>
        <p:pic>
          <p:nvPicPr>
            <p:cNvPr id="9" name="Graphique 11" descr="Aigle avec un remplissage uni">
              <a:extLst>
                <a:ext uri="{FF2B5EF4-FFF2-40B4-BE49-F238E27FC236}">
                  <a16:creationId xmlns:a16="http://schemas.microsoft.com/office/drawing/2014/main" id="{0A7C4D0B-6595-666A-4A8D-A8976EF8A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73998" y="1197384"/>
              <a:ext cx="436558" cy="436558"/>
            </a:xfrm>
            <a:prstGeom prst="rect">
              <a:avLst/>
            </a:prstGeom>
          </p:spPr>
        </p:pic>
        <p:pic>
          <p:nvPicPr>
            <p:cNvPr id="10" name="Graphique 13" descr="Colombe avec un remplissage uni">
              <a:extLst>
                <a:ext uri="{FF2B5EF4-FFF2-40B4-BE49-F238E27FC236}">
                  <a16:creationId xmlns:a16="http://schemas.microsoft.com/office/drawing/2014/main" id="{8FD46D21-23DA-6B1B-BB8A-93C87E6BB3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4823334" y="125716"/>
              <a:ext cx="436558" cy="436558"/>
            </a:xfrm>
            <a:prstGeom prst="rect">
              <a:avLst/>
            </a:prstGeom>
          </p:spPr>
        </p:pic>
        <p:pic>
          <p:nvPicPr>
            <p:cNvPr id="13" name="Graphique 15" descr="Hibou avec un remplissage uni">
              <a:extLst>
                <a:ext uri="{FF2B5EF4-FFF2-40B4-BE49-F238E27FC236}">
                  <a16:creationId xmlns:a16="http://schemas.microsoft.com/office/drawing/2014/main" id="{C982FC16-4378-2AFF-6B2C-3C89418B1F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823334" y="1153194"/>
              <a:ext cx="436558" cy="436557"/>
            </a:xfrm>
            <a:prstGeom prst="rect">
              <a:avLst/>
            </a:prstGeom>
          </p:spPr>
        </p:pic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F3457452-159F-4124-FDAE-C831A70D1C6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1008" y="195658"/>
              <a:ext cx="450691" cy="497809"/>
            </a:xfrm>
            <a:prstGeom prst="rect">
              <a:avLst/>
            </a:prstGeom>
          </p:spPr>
        </p:pic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17D6775C-210D-78D2-E141-A2A2E89B6E66}"/>
                </a:ext>
              </a:extLst>
            </p:cNvPr>
            <p:cNvCxnSpPr>
              <a:cxnSpLocks/>
            </p:cNvCxnSpPr>
            <p:nvPr/>
          </p:nvCxnSpPr>
          <p:spPr>
            <a:xfrm>
              <a:off x="2647130" y="125716"/>
              <a:ext cx="0" cy="169202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B6F8A09E-DA7A-3169-4849-7C512C6433B3}"/>
                </a:ext>
              </a:extLst>
            </p:cNvPr>
            <p:cNvCxnSpPr>
              <a:cxnSpLocks/>
            </p:cNvCxnSpPr>
            <p:nvPr/>
          </p:nvCxnSpPr>
          <p:spPr>
            <a:xfrm>
              <a:off x="558121" y="946498"/>
              <a:ext cx="420793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ZoneTexte 5">
              <a:extLst>
                <a:ext uri="{FF2B5EF4-FFF2-40B4-BE49-F238E27FC236}">
                  <a16:creationId xmlns:a16="http://schemas.microsoft.com/office/drawing/2014/main" id="{C9066D59-244A-7220-E4E7-BE0DC28446B2}"/>
                </a:ext>
              </a:extLst>
            </p:cNvPr>
            <p:cNvSpPr txBox="1"/>
            <p:nvPr/>
          </p:nvSpPr>
          <p:spPr>
            <a:xfrm>
              <a:off x="2713908" y="1017615"/>
              <a:ext cx="2103755" cy="79967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fr-FR" sz="20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Hibou (Analytique) : logiques, précis et organisés. Analyse critique, attention aux détails, méticuleux, maintien de standards élevés.</a:t>
              </a:r>
            </a:p>
          </p:txBody>
        </p:sp>
        <p:sp>
          <p:nvSpPr>
            <p:cNvPr id="22" name="Espace réservé du contenu 3">
              <a:extLst>
                <a:ext uri="{FF2B5EF4-FFF2-40B4-BE49-F238E27FC236}">
                  <a16:creationId xmlns:a16="http://schemas.microsoft.com/office/drawing/2014/main" id="{A816C37E-7126-7AA2-1424-B7F356695153}"/>
                </a:ext>
              </a:extLst>
            </p:cNvPr>
            <p:cNvSpPr txBox="1">
              <a:spLocks/>
            </p:cNvSpPr>
            <p:nvPr/>
          </p:nvSpPr>
          <p:spPr>
            <a:xfrm>
              <a:off x="541699" y="1017537"/>
              <a:ext cx="1979508" cy="908156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algn="r">
                <a:lnSpc>
                  <a:spcPct val="115000"/>
                </a:lnSpc>
                <a:spcAft>
                  <a:spcPts val="800"/>
                </a:spcAft>
              </a:pPr>
              <a:r>
                <a:rPr lang="fr-FR" sz="20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Aigle (Direct) : déterminés et orientés vers les résultats. Prise de décision rapide, indépendance, capacité à surmonter des obstacles, leadership.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1972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063FA0-D569-AD85-4CF9-FF0B41D6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des profils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E8EAD9-6F23-19D4-44A3-7EDA505F552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46200" y="1339111"/>
            <a:ext cx="9779000" cy="3556000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/>
              <a:t>Extrait du Prompt : </a:t>
            </a:r>
          </a:p>
          <a:p>
            <a:pPr marL="0" indent="0">
              <a:buNone/>
            </a:pPr>
            <a:r>
              <a:rPr lang="fr-FR" sz="2800" i="1" dirty="0">
                <a:latin typeface="+mj-lt"/>
              </a:rPr>
              <a:t>« Il faut </a:t>
            </a:r>
            <a:r>
              <a:rPr lang="fr-FR" sz="2800" b="1" i="1" dirty="0">
                <a:latin typeface="+mj-lt"/>
              </a:rPr>
              <a:t>décrire</a:t>
            </a:r>
            <a:r>
              <a:rPr lang="fr-FR" sz="2800" i="1" dirty="0">
                <a:latin typeface="+mj-lt"/>
              </a:rPr>
              <a:t> la situation de </a:t>
            </a:r>
            <a:r>
              <a:rPr lang="fr-FR" sz="2800" b="1" i="1" dirty="0">
                <a:latin typeface="+mj-lt"/>
              </a:rPr>
              <a:t>3 acteurs </a:t>
            </a:r>
            <a:r>
              <a:rPr lang="fr-FR" sz="2800" i="1" dirty="0">
                <a:latin typeface="+mj-lt"/>
              </a:rPr>
              <a:t>majeurs de l'entreprise que les étudiants pourront interroger tour à tour, dans 3 paragraphes distincts. Tu devras décrire leur formation, leurs compétences, leurs préoccupations, leur personnalité, leur contexte familial et géographique.»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9D091F-1A41-A993-3806-F8D68559A5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87D462-D78F-DBA6-5AD1-2BD0EA971C32}"/>
              </a:ext>
            </a:extLst>
          </p:cNvPr>
          <p:cNvSpPr txBox="1"/>
          <p:nvPr/>
        </p:nvSpPr>
        <p:spPr>
          <a:xfrm>
            <a:off x="548150" y="4149596"/>
            <a:ext cx="27238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François-Xavier, </a:t>
            </a:r>
          </a:p>
          <a:p>
            <a:pPr algn="ctr"/>
            <a:r>
              <a:rPr lang="fr-FR" sz="2400" dirty="0"/>
              <a:t>le directeur général</a:t>
            </a: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7D86BD0-67F7-D10F-B474-AC884D181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38078" y="4997542"/>
            <a:ext cx="944003" cy="1042694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591446EA-7562-DC43-C825-4D7AC460DEA8}"/>
              </a:ext>
            </a:extLst>
          </p:cNvPr>
          <p:cNvSpPr txBox="1"/>
          <p:nvPr/>
        </p:nvSpPr>
        <p:spPr>
          <a:xfrm>
            <a:off x="4665184" y="4149595"/>
            <a:ext cx="31410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Maurice, alias Momo, le directeur commercial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86CDA21-F506-C071-2949-4FEBFA1F6DBE}"/>
              </a:ext>
            </a:extLst>
          </p:cNvPr>
          <p:cNvSpPr txBox="1"/>
          <p:nvPr/>
        </p:nvSpPr>
        <p:spPr>
          <a:xfrm>
            <a:off x="8685270" y="3964928"/>
            <a:ext cx="32379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Claudine, </a:t>
            </a:r>
          </a:p>
          <a:p>
            <a:pPr algn="ctr"/>
            <a:r>
              <a:rPr lang="fr-FR" sz="2400" dirty="0"/>
              <a:t>la responsable du pôle comptabilité</a:t>
            </a:r>
          </a:p>
        </p:txBody>
      </p:sp>
      <p:pic>
        <p:nvPicPr>
          <p:cNvPr id="15" name="Graphique 14" descr="Hibou avec un remplissage uni">
            <a:extLst>
              <a:ext uri="{FF2B5EF4-FFF2-40B4-BE49-F238E27FC236}">
                <a16:creationId xmlns:a16="http://schemas.microsoft.com/office/drawing/2014/main" id="{E2CC9D75-2D14-F0BD-F2A6-F47BF200E6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47060" y="5040421"/>
            <a:ext cx="914400" cy="914400"/>
          </a:xfrm>
          <a:prstGeom prst="rect">
            <a:avLst/>
          </a:prstGeom>
        </p:spPr>
      </p:pic>
      <p:pic>
        <p:nvPicPr>
          <p:cNvPr id="5" name="Graphique 11" descr="Aigle avec un remplissage uni">
            <a:extLst>
              <a:ext uri="{FF2B5EF4-FFF2-40B4-BE49-F238E27FC236}">
                <a16:creationId xmlns:a16="http://schemas.microsoft.com/office/drawing/2014/main" id="{C77D59C2-5515-E501-0E77-2B89DB5A93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885107" y="4976366"/>
            <a:ext cx="895671" cy="103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42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063FA0-D569-AD85-4CF9-FF0B41D6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du prompt final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E8EAD9-6F23-19D4-44A3-7EDA505F552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20800" y="1955800"/>
            <a:ext cx="9779000" cy="606647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/>
              <a:t>Assemblage de tous les éléments dans un seul prompt :</a:t>
            </a:r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9D091F-1A41-A993-3806-F8D68559A5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04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2D68478-D53A-DCBC-26E3-BB90BD71A700}"/>
              </a:ext>
            </a:extLst>
          </p:cNvPr>
          <p:cNvSpPr txBox="1"/>
          <p:nvPr/>
        </p:nvSpPr>
        <p:spPr>
          <a:xfrm>
            <a:off x="1808785" y="3543541"/>
            <a:ext cx="27238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Présentation de l’entreprise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8F213D-43EB-255D-9A5A-D4CA408D60E7}"/>
              </a:ext>
            </a:extLst>
          </p:cNvPr>
          <p:cNvSpPr txBox="1"/>
          <p:nvPr/>
        </p:nvSpPr>
        <p:spPr>
          <a:xfrm>
            <a:off x="4737435" y="3543540"/>
            <a:ext cx="27238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Synthèse de la base de données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5EB6EB-C3E0-023A-AA1E-6EC3E5CFBDBB}"/>
              </a:ext>
            </a:extLst>
          </p:cNvPr>
          <p:cNvSpPr txBox="1"/>
          <p:nvPr/>
        </p:nvSpPr>
        <p:spPr>
          <a:xfrm>
            <a:off x="7809304" y="3543540"/>
            <a:ext cx="27238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Description des </a:t>
            </a:r>
            <a:r>
              <a:rPr lang="fr-FR" sz="2400" dirty="0" err="1"/>
              <a:t>personas</a:t>
            </a:r>
            <a:endParaRPr lang="fr-FR" dirty="0"/>
          </a:p>
        </p:txBody>
      </p:sp>
      <p:pic>
        <p:nvPicPr>
          <p:cNvPr id="13" name="Graphique 12" descr="Usine avec un remplissage uni">
            <a:extLst>
              <a:ext uri="{FF2B5EF4-FFF2-40B4-BE49-F238E27FC236}">
                <a16:creationId xmlns:a16="http://schemas.microsoft.com/office/drawing/2014/main" id="{4EE9A159-7CE5-C43E-9566-89DE90079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87128" y="4646364"/>
            <a:ext cx="914400" cy="914400"/>
          </a:xfrm>
          <a:prstGeom prst="rect">
            <a:avLst/>
          </a:prstGeom>
        </p:spPr>
      </p:pic>
      <p:pic>
        <p:nvPicPr>
          <p:cNvPr id="17" name="Graphique 16" descr="Base de données avec un remplissage uni">
            <a:extLst>
              <a:ext uri="{FF2B5EF4-FFF2-40B4-BE49-F238E27FC236}">
                <a16:creationId xmlns:a16="http://schemas.microsoft.com/office/drawing/2014/main" id="{9102E3A7-BE39-3E43-4664-E301FEB970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800" y="4536195"/>
            <a:ext cx="914400" cy="914400"/>
          </a:xfrm>
          <a:prstGeom prst="rect">
            <a:avLst/>
          </a:prstGeom>
        </p:spPr>
      </p:pic>
      <p:pic>
        <p:nvPicPr>
          <p:cNvPr id="19" name="Graphique 18" descr="Profil mâle avec un remplissage uni">
            <a:extLst>
              <a:ext uri="{FF2B5EF4-FFF2-40B4-BE49-F238E27FC236}">
                <a16:creationId xmlns:a16="http://schemas.microsoft.com/office/drawing/2014/main" id="{F132BD5C-E282-9ECC-5DB9-62599C6D3B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70983" y="4611696"/>
            <a:ext cx="914400" cy="914400"/>
          </a:xfrm>
          <a:prstGeom prst="rect">
            <a:avLst/>
          </a:prstGeom>
        </p:spPr>
      </p:pic>
      <p:pic>
        <p:nvPicPr>
          <p:cNvPr id="20" name="Graphique 19" descr="Profil mâle avec un remplissage uni">
            <a:extLst>
              <a:ext uri="{FF2B5EF4-FFF2-40B4-BE49-F238E27FC236}">
                <a16:creationId xmlns:a16="http://schemas.microsoft.com/office/drawing/2014/main" id="{FAC99F65-9ACF-95C3-300E-CBD43E24B8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52193" y="4410934"/>
            <a:ext cx="914400" cy="914400"/>
          </a:xfrm>
          <a:prstGeom prst="rect">
            <a:avLst/>
          </a:prstGeom>
        </p:spPr>
      </p:pic>
      <p:pic>
        <p:nvPicPr>
          <p:cNvPr id="22" name="Graphique 21" descr="Profil femelle avec un remplissage uni">
            <a:extLst>
              <a:ext uri="{FF2B5EF4-FFF2-40B4-BE49-F238E27FC236}">
                <a16:creationId xmlns:a16="http://schemas.microsoft.com/office/drawing/2014/main" id="{D9BB892E-4C00-35CD-8CF0-BD4DD669C5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33403" y="4646364"/>
            <a:ext cx="914400" cy="914400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E29A396B-09AA-2E1E-7F70-4AB9D1508265}"/>
              </a:ext>
            </a:extLst>
          </p:cNvPr>
          <p:cNvSpPr txBox="1"/>
          <p:nvPr/>
        </p:nvSpPr>
        <p:spPr>
          <a:xfrm>
            <a:off x="4421128" y="3605096"/>
            <a:ext cx="3617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b="1" dirty="0"/>
              <a:t>+</a:t>
            </a:r>
            <a:endParaRPr lang="fr-FR" b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D23DCF4-EBE2-233D-D9FB-EDE3C77CAAFC}"/>
              </a:ext>
            </a:extLst>
          </p:cNvPr>
          <p:cNvSpPr txBox="1"/>
          <p:nvPr/>
        </p:nvSpPr>
        <p:spPr>
          <a:xfrm>
            <a:off x="7628444" y="3543540"/>
            <a:ext cx="3617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b="1" dirty="0"/>
              <a:t>+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763562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71A8F-01A9-508C-7F14-7B429BF4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Utilisation en classe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7A3ABD-8B7C-72DE-F29C-9F15D11F4B4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06500" y="1793875"/>
            <a:ext cx="9779000" cy="355600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Les étudiants devaient :</a:t>
            </a:r>
          </a:p>
          <a:p>
            <a:pPr lvl="1"/>
            <a:r>
              <a:rPr lang="fr-FR" dirty="0"/>
              <a:t> Réfléchir à la construction du tableau de bord</a:t>
            </a:r>
          </a:p>
          <a:p>
            <a:pPr lvl="1"/>
            <a:r>
              <a:rPr lang="fr-FR" dirty="0"/>
              <a:t> Interagir avec les 3 acteurs pour identifier leurs besoins et leurs attentes</a:t>
            </a:r>
          </a:p>
          <a:p>
            <a:pPr lvl="1"/>
            <a:r>
              <a:rPr lang="fr-FR" dirty="0"/>
              <a:t> Construire le tableau de bord</a:t>
            </a:r>
          </a:p>
          <a:p>
            <a:pPr lvl="1"/>
            <a:r>
              <a:rPr lang="fr-FR" dirty="0"/>
              <a:t> Proposer une analyse critique de leur travail</a:t>
            </a:r>
          </a:p>
          <a:p>
            <a:pPr lvl="1">
              <a:spcBef>
                <a:spcPts val="0"/>
              </a:spcBef>
            </a:pPr>
            <a:endParaRPr lang="fr-FR" dirty="0"/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Livrables 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dirty="0"/>
              <a:t>Le tableau de bord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fr-FR" dirty="0"/>
              <a:t> Le prompt (Ex : </a:t>
            </a:r>
            <a:r>
              <a:rPr lang="fr-FR" dirty="0">
                <a:hlinkClick r:id="rId3"/>
              </a:rPr>
              <a:t>https://chatgpt.com/share/70502d1a-fa4d-4a1c-bb92-8645633929c3</a:t>
            </a:r>
            <a:r>
              <a:rPr lang="fr-FR" dirty="0"/>
              <a:t>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F290B9-B46C-2FB3-345B-28006572BD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281695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B98A0-3580-6840-954B-4C913A8A4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787" y="2324917"/>
            <a:ext cx="6867013" cy="1078683"/>
          </a:xfrm>
        </p:spPr>
        <p:txBody>
          <a:bodyPr/>
          <a:lstStyle/>
          <a:p>
            <a:r>
              <a:rPr lang="fr-FR" dirty="0"/>
              <a:t>Merci pour votre attention !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2ED078F-9001-124D-89CE-2DC5DB9CD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04" y="4011568"/>
            <a:ext cx="2552831" cy="255918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B7C5180-7E3E-51AA-8E03-5D066331B8D9}"/>
              </a:ext>
            </a:extLst>
          </p:cNvPr>
          <p:cNvSpPr txBox="1"/>
          <p:nvPr/>
        </p:nvSpPr>
        <p:spPr>
          <a:xfrm>
            <a:off x="3285744" y="6016752"/>
            <a:ext cx="609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000" dirty="0"/>
              <a:t>celine.averseng@umontpellier.fr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2979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Tqp3VjTP"/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IAE seminaire">
      <a:dk1>
        <a:srgbClr val="000000"/>
      </a:dk1>
      <a:lt1>
        <a:srgbClr val="FFFFFF"/>
      </a:lt1>
      <a:dk2>
        <a:srgbClr val="41454C"/>
      </a:dk2>
      <a:lt2>
        <a:srgbClr val="E7E6E6"/>
      </a:lt2>
      <a:accent1>
        <a:srgbClr val="732080"/>
      </a:accent1>
      <a:accent2>
        <a:srgbClr val="222C36"/>
      </a:accent2>
      <a:accent3>
        <a:srgbClr val="464646"/>
      </a:accent3>
      <a:accent4>
        <a:srgbClr val="BAB8B9"/>
      </a:accent4>
      <a:accent5>
        <a:srgbClr val="DAD7CD"/>
      </a:accent5>
      <a:accent6>
        <a:srgbClr val="B80D65"/>
      </a:accent6>
      <a:hlink>
        <a:srgbClr val="732080"/>
      </a:hlink>
      <a:folHlink>
        <a:srgbClr val="41454C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86110C054DCE46A20038FA272ABB63" ma:contentTypeVersion="9" ma:contentTypeDescription="Crée un document." ma:contentTypeScope="" ma:versionID="6cee90abcc221ff82ca20292489766bd">
  <xsd:schema xmlns:xsd="http://www.w3.org/2001/XMLSchema" xmlns:xs="http://www.w3.org/2001/XMLSchema" xmlns:p="http://schemas.microsoft.com/office/2006/metadata/properties" xmlns:ns2="846ec118-2ddc-4363-af4b-9b5328d81f6e" xmlns:ns3="afba5d1e-2a06-4234-ac79-27e33bde5f8e" targetNamespace="http://schemas.microsoft.com/office/2006/metadata/properties" ma:root="true" ma:fieldsID="c254717d6c92e503b3b28d2cf3999cb3" ns2:_="" ns3:_="">
    <xsd:import namespace="846ec118-2ddc-4363-af4b-9b5328d81f6e"/>
    <xsd:import namespace="afba5d1e-2a06-4234-ac79-27e33bde5f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ec118-2ddc-4363-af4b-9b5328d81f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ba5d1e-2a06-4234-ac79-27e33bde5f8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36EBB4-0CC8-4FFB-BED3-38EE9A198B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52CD77-ED56-4A67-85FD-EF342DE4F3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6ec118-2ddc-4363-af4b-9b5328d81f6e"/>
    <ds:schemaRef ds:uri="afba5d1e-2a06-4234-ac79-27e33bde5f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E9A81C-2D8C-4B7B-9B0D-A5E37CA231E3}">
  <ds:schemaRefs>
    <ds:schemaRef ds:uri="846ec118-2ddc-4363-af4b-9b5328d81f6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afba5d1e-2a06-4234-ac79-27e33bde5f8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533</Words>
  <Application>Microsoft Office PowerPoint</Application>
  <PresentationFormat>Grand écran</PresentationFormat>
  <Paragraphs>58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Aptos</vt:lpstr>
      <vt:lpstr>Arial</vt:lpstr>
      <vt:lpstr>Nexa Bold</vt:lpstr>
      <vt:lpstr>Open Sans</vt:lpstr>
      <vt:lpstr>Poppins</vt:lpstr>
      <vt:lpstr>Poppins SemiBold</vt:lpstr>
      <vt:lpstr>Segoe UI Light</vt:lpstr>
      <vt:lpstr>Times New Roman</vt:lpstr>
      <vt:lpstr>Office Theme</vt:lpstr>
      <vt:lpstr>Créer une étude de cas avec une IAg Céline AVERSENG</vt:lpstr>
      <vt:lpstr>Contexte de l’étude de cas</vt:lpstr>
      <vt:lpstr>Analyse de la base de données</vt:lpstr>
      <vt:lpstr>Création de la mise en situation</vt:lpstr>
      <vt:lpstr>Création des profils</vt:lpstr>
      <vt:lpstr>Création des profils</vt:lpstr>
      <vt:lpstr>Création du prompt final</vt:lpstr>
      <vt:lpstr>Utilisation en classe</vt:lpstr>
      <vt:lpstr>Merci pour votre attention 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seminaire numerique 21</dc:title>
  <dc:subject/>
  <dc:creator>ab</dc:creator>
  <cp:keywords/>
  <dc:description/>
  <cp:lastModifiedBy>Céline Averseng</cp:lastModifiedBy>
  <cp:revision>2</cp:revision>
  <dcterms:created xsi:type="dcterms:W3CDTF">2018-09-29T19:21:41Z</dcterms:created>
  <dcterms:modified xsi:type="dcterms:W3CDTF">2025-03-28T09:07:02Z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0x0101002D86110C054DCE46A20038FA272ABB63</vt:lpwstr>
  </property>
  <property fmtid="{D5CDD505-2E9C-101B-9397-08002B2CF9AE}" pid="3" name="ArticulateGUID">
    <vt:lpwstr>CA693393-F7F4-4336-8655-2CAAAD054712</vt:lpwstr>
  </property>
  <property fmtid="{D5CDD505-2E9C-101B-9397-08002B2CF9AE}" pid="4" name="ArticulatePath">
    <vt:lpwstr>https://umontpellierfr.sharepoint.com/sites/CoronaTeam/Documents partages/Séminaire Intégration/Amandine/Seminaire Intégration numérique-21.06</vt:lpwstr>
  </property>
</Properties>
</file>