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8" roundtripDataSignature="AMtx7mhKSCq9V3EfT28Tby8ajgQYAeiV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2303252" y="365125"/>
            <a:ext cx="905054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Atelier C: Les évaluation à distance</a:t>
            </a:r>
            <a:endParaRPr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6699" y="365125"/>
            <a:ext cx="1296023" cy="87944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"/>
          <p:cNvGrpSpPr/>
          <p:nvPr/>
        </p:nvGrpSpPr>
        <p:grpSpPr>
          <a:xfrm>
            <a:off x="1406239" y="3359197"/>
            <a:ext cx="9339171" cy="3162220"/>
            <a:chOff x="0" y="0"/>
            <a:chExt cx="9339171" cy="3162220"/>
          </a:xfrm>
        </p:grpSpPr>
        <p:sp>
          <p:nvSpPr>
            <p:cNvPr id="87" name="Google Shape;87;p1"/>
            <p:cNvSpPr/>
            <p:nvPr/>
          </p:nvSpPr>
          <p:spPr>
            <a:xfrm>
              <a:off x="0" y="0"/>
              <a:ext cx="7938296" cy="948666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"/>
            <p:cNvSpPr txBox="1"/>
            <p:nvPr/>
          </p:nvSpPr>
          <p:spPr>
            <a:xfrm>
              <a:off x="27785" y="27785"/>
              <a:ext cx="6914612" cy="8930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6200" lIns="156200" spcFirstLastPara="1" rIns="156200" wrap="square" tIns="15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fr-FR" sz="4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Partager les expériences</a:t>
              </a:r>
              <a:endParaRPr b="0" i="0" sz="4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700437" y="1106777"/>
              <a:ext cx="7938296" cy="948666"/>
            </a:xfrm>
            <a:prstGeom prst="roundRect">
              <a:avLst>
                <a:gd fmla="val 10000" name="adj"/>
              </a:avLst>
            </a:prstGeom>
            <a:solidFill>
              <a:srgbClr val="44B78C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"/>
            <p:cNvSpPr txBox="1"/>
            <p:nvPr/>
          </p:nvSpPr>
          <p:spPr>
            <a:xfrm>
              <a:off x="728222" y="1134562"/>
              <a:ext cx="6565655" cy="8930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6200" lIns="156200" spcFirstLastPara="1" rIns="156200" wrap="square" tIns="15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fr-FR" sz="4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Faire la synthèse</a:t>
              </a:r>
              <a:endParaRPr b="0" i="0" sz="4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1400875" y="2213554"/>
              <a:ext cx="7938296" cy="948666"/>
            </a:xfrm>
            <a:prstGeom prst="roundRect">
              <a:avLst>
                <a:gd fmla="val 10000" name="adj"/>
              </a:avLst>
            </a:prstGeom>
            <a:solidFill>
              <a:srgbClr val="6FAA47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1428660" y="2241339"/>
              <a:ext cx="6565655" cy="8930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6200" lIns="156200" spcFirstLastPara="1" rIns="156200" wrap="square" tIns="1562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fr-FR" sz="4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Diffuser au sein du réseau</a:t>
              </a:r>
              <a:endParaRPr b="0" i="0" sz="4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7321663" y="719405"/>
              <a:ext cx="616632" cy="616632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CCD3EA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7460405" y="719405"/>
              <a:ext cx="339148" cy="464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50" lIns="35550" spcFirstLastPara="1" rIns="35550" wrap="square" tIns="35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8022101" y="1819857"/>
              <a:ext cx="616632" cy="616632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D2E2CB">
                <a:alpha val="89803"/>
              </a:srgbClr>
            </a:solidFill>
            <a:ln cap="flat" cmpd="sng" w="12700">
              <a:solidFill>
                <a:srgbClr val="CCD3EA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"/>
            <p:cNvSpPr txBox="1"/>
            <p:nvPr/>
          </p:nvSpPr>
          <p:spPr>
            <a:xfrm>
              <a:off x="8160843" y="1819857"/>
              <a:ext cx="339148" cy="464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50" lIns="35550" spcFirstLastPara="1" rIns="35550" wrap="square" tIns="35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7" name="Google Shape;97;p1"/>
          <p:cNvSpPr txBox="1"/>
          <p:nvPr/>
        </p:nvSpPr>
        <p:spPr>
          <a:xfrm>
            <a:off x="546699" y="2345029"/>
            <a:ext cx="371393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4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Objectifs</a:t>
            </a:r>
            <a:endParaRPr b="1" sz="44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2"/>
          <p:cNvGrpSpPr/>
          <p:nvPr/>
        </p:nvGrpSpPr>
        <p:grpSpPr>
          <a:xfrm>
            <a:off x="-4167109" y="691028"/>
            <a:ext cx="14132288" cy="6364378"/>
            <a:chOff x="-5344854" y="-818506"/>
            <a:chExt cx="14132288" cy="6364378"/>
          </a:xfrm>
        </p:grpSpPr>
        <p:sp>
          <p:nvSpPr>
            <p:cNvPr id="103" name="Google Shape;103;p2"/>
            <p:cNvSpPr/>
            <p:nvPr/>
          </p:nvSpPr>
          <p:spPr>
            <a:xfrm>
              <a:off x="-5344854" y="-818506"/>
              <a:ext cx="6364378" cy="6364378"/>
            </a:xfrm>
            <a:prstGeom prst="blockArc">
              <a:avLst>
                <a:gd fmla="val 18900000" name="adj1"/>
                <a:gd fmla="val 2700000" name="adj2"/>
                <a:gd fmla="val 339" name="adj3"/>
              </a:avLst>
            </a:pr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419310" y="295365"/>
              <a:ext cx="8341597" cy="591109"/>
            </a:xfrm>
            <a:prstGeom prst="rect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419310" y="295365"/>
              <a:ext cx="8341597" cy="591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8725" lIns="469175" spcFirstLastPara="1" rIns="78725" wrap="square" tIns="78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3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Les formats</a:t>
              </a:r>
              <a:endParaRPr sz="3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6393" y="221477"/>
              <a:ext cx="738887" cy="738887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869409" y="1181746"/>
              <a:ext cx="7918025" cy="591109"/>
            </a:xfrm>
            <a:prstGeom prst="rect">
              <a:avLst/>
            </a:prstGeom>
            <a:solidFill>
              <a:srgbClr val="43AEBD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869409" y="1181746"/>
              <a:ext cx="7918025" cy="591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8725" lIns="469175" spcFirstLastPara="1" rIns="78725" wrap="square" tIns="78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3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Prévention de la triche</a:t>
              </a:r>
              <a:endParaRPr sz="3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499965" y="1107857"/>
              <a:ext cx="738887" cy="738887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3AEB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999411" y="2068127"/>
              <a:ext cx="7788022" cy="591109"/>
            </a:xfrm>
            <a:prstGeom prst="rect">
              <a:avLst/>
            </a:prstGeom>
            <a:solidFill>
              <a:srgbClr val="44B78C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999411" y="2068127"/>
              <a:ext cx="7788022" cy="591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8725" lIns="469175" spcFirstLastPara="1" rIns="78725" wrap="square" tIns="78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3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Aspects techniques</a:t>
              </a:r>
              <a:endParaRPr sz="3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629968" y="1994238"/>
              <a:ext cx="738887" cy="738887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4B78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869409" y="2954508"/>
              <a:ext cx="7918025" cy="591109"/>
            </a:xfrm>
            <a:prstGeom prst="rect">
              <a:avLst/>
            </a:prstGeom>
            <a:solidFill>
              <a:srgbClr val="45B15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2"/>
            <p:cNvSpPr txBox="1"/>
            <p:nvPr/>
          </p:nvSpPr>
          <p:spPr>
            <a:xfrm>
              <a:off x="869409" y="2954508"/>
              <a:ext cx="7918025" cy="591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8725" lIns="469175" spcFirstLastPara="1" rIns="78725" wrap="square" tIns="78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3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Aspects institutionnels</a:t>
              </a:r>
              <a:endParaRPr sz="3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499965" y="2880619"/>
              <a:ext cx="738887" cy="738887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45B15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445837" y="3840889"/>
              <a:ext cx="8341597" cy="591109"/>
            </a:xfrm>
            <a:prstGeom prst="rect">
              <a:avLst/>
            </a:prstGeom>
            <a:solidFill>
              <a:srgbClr val="6FAA47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2"/>
            <p:cNvSpPr txBox="1"/>
            <p:nvPr/>
          </p:nvSpPr>
          <p:spPr>
            <a:xfrm>
              <a:off x="445837" y="3840889"/>
              <a:ext cx="8341597" cy="591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8725" lIns="469175" spcFirstLastPara="1" rIns="78725" wrap="square" tIns="78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31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Spécificités liées au contexte sanitaire</a:t>
              </a:r>
              <a:endParaRPr sz="3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76393" y="3767000"/>
              <a:ext cx="738887" cy="738887"/>
            </a:xfrm>
            <a:prstGeom prst="ellipse">
              <a:avLst/>
            </a:prstGeom>
            <a:solidFill>
              <a:schemeClr val="lt1"/>
            </a:solidFill>
            <a:ln cap="flat" cmpd="sng" w="12700">
              <a:solidFill>
                <a:srgbClr val="6FAA47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Calibri"/>
              <a:buNone/>
            </a:pPr>
            <a:r>
              <a:rPr b="1" lang="fr-FR">
                <a:solidFill>
                  <a:srgbClr val="002060"/>
                </a:solidFill>
              </a:rPr>
              <a:t>Analyse des freins et leviers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Méthodologie</a:t>
            </a:r>
            <a:endParaRPr/>
          </a:p>
        </p:txBody>
      </p:sp>
      <p:grpSp>
        <p:nvGrpSpPr>
          <p:cNvPr id="125" name="Google Shape;125;p3"/>
          <p:cNvGrpSpPr/>
          <p:nvPr/>
        </p:nvGrpSpPr>
        <p:grpSpPr>
          <a:xfrm>
            <a:off x="3118067" y="887531"/>
            <a:ext cx="6790031" cy="5418494"/>
            <a:chOff x="673143" y="86"/>
            <a:chExt cx="6790031" cy="5418494"/>
          </a:xfrm>
        </p:grpSpPr>
        <p:sp>
          <p:nvSpPr>
            <p:cNvPr id="126" name="Google Shape;126;p3"/>
            <p:cNvSpPr/>
            <p:nvPr/>
          </p:nvSpPr>
          <p:spPr>
            <a:xfrm rot="2561600">
              <a:off x="2378249" y="3800128"/>
              <a:ext cx="822815" cy="57656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76200">
              <a:solidFill>
                <a:srgbClr val="000000"/>
              </a:solidFill>
              <a:prstDash val="solid"/>
              <a:miter lim="800000"/>
              <a:headEnd len="med" w="med" type="triangle"/>
              <a:tailEnd len="sm" w="sm" type="none"/>
            </a:ln>
          </p:spPr>
        </p:sp>
        <p:sp>
          <p:nvSpPr>
            <p:cNvPr id="127" name="Google Shape;127;p3"/>
            <p:cNvSpPr/>
            <p:nvPr/>
          </p:nvSpPr>
          <p:spPr>
            <a:xfrm>
              <a:off x="2487275" y="2680505"/>
              <a:ext cx="914439" cy="57656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76200">
              <a:solidFill>
                <a:srgbClr val="000000"/>
              </a:solidFill>
              <a:prstDash val="solid"/>
              <a:miter lim="800000"/>
              <a:headEnd len="med" w="med" type="triangle"/>
              <a:tailEnd len="sm" w="sm" type="none"/>
            </a:ln>
          </p:spPr>
        </p:sp>
        <p:sp>
          <p:nvSpPr>
            <p:cNvPr id="128" name="Google Shape;128;p3"/>
            <p:cNvSpPr/>
            <p:nvPr/>
          </p:nvSpPr>
          <p:spPr>
            <a:xfrm rot="-2561600">
              <a:off x="2378249" y="1560882"/>
              <a:ext cx="822815" cy="57656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76200">
              <a:solidFill>
                <a:srgbClr val="000000"/>
              </a:solidFill>
              <a:prstDash val="solid"/>
              <a:miter lim="800000"/>
              <a:headEnd len="med" w="med" type="triangle"/>
              <a:tailEnd len="sm" w="sm" type="none"/>
            </a:ln>
          </p:spPr>
        </p:sp>
        <p:sp>
          <p:nvSpPr>
            <p:cNvPr id="129" name="Google Shape;129;p3"/>
            <p:cNvSpPr/>
            <p:nvPr/>
          </p:nvSpPr>
          <p:spPr>
            <a:xfrm>
              <a:off x="673143" y="1704760"/>
              <a:ext cx="1805813" cy="2009146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2885055" y="86"/>
              <a:ext cx="1562100" cy="1562100"/>
            </a:xfrm>
            <a:prstGeom prst="ellipse">
              <a:avLst/>
            </a:prstGeom>
            <a:solidFill>
              <a:srgbClr val="CC006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3"/>
            <p:cNvSpPr txBox="1"/>
            <p:nvPr/>
          </p:nvSpPr>
          <p:spPr>
            <a:xfrm>
              <a:off x="3113819" y="228850"/>
              <a:ext cx="1104572" cy="11045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17775" spcFirstLastPara="1" rIns="17775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Vocal 1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4603365" y="86"/>
              <a:ext cx="2343150" cy="156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3"/>
            <p:cNvSpPr txBox="1"/>
            <p:nvPr/>
          </p:nvSpPr>
          <p:spPr>
            <a:xfrm>
              <a:off x="4603365" y="86"/>
              <a:ext cx="2343150" cy="156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Retours d’expériences</a:t>
              </a:r>
              <a:endPara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Prise de notes collaborative</a:t>
              </a:r>
              <a:endPara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3401714" y="1928283"/>
              <a:ext cx="1562100" cy="1562100"/>
            </a:xfrm>
            <a:prstGeom prst="ellipse">
              <a:avLst/>
            </a:prstGeom>
            <a:solidFill>
              <a:srgbClr val="0093D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3630478" y="2157047"/>
              <a:ext cx="1104572" cy="11045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17775" spcFirstLastPara="1" rIns="17775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Vocal 2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5120024" y="1928283"/>
              <a:ext cx="2343150" cy="156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3"/>
            <p:cNvSpPr txBox="1"/>
            <p:nvPr/>
          </p:nvSpPr>
          <p:spPr>
            <a:xfrm>
              <a:off x="5120024" y="1928283"/>
              <a:ext cx="2343150" cy="156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Retour d’expériences</a:t>
              </a:r>
              <a:endPara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Prise de notes collaborative</a:t>
              </a:r>
              <a:endPara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2885055" y="3856480"/>
              <a:ext cx="1562100" cy="1562100"/>
            </a:xfrm>
            <a:prstGeom prst="ellipse">
              <a:avLst/>
            </a:prstGeom>
            <a:solidFill>
              <a:srgbClr val="FFF10C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3"/>
            <p:cNvSpPr txBox="1"/>
            <p:nvPr/>
          </p:nvSpPr>
          <p:spPr>
            <a:xfrm>
              <a:off x="3113819" y="4085244"/>
              <a:ext cx="1104572" cy="11045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17775" spcFirstLastPara="1" rIns="17775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r-FR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Vocal 3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4603365" y="3856480"/>
              <a:ext cx="2343150" cy="156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3"/>
            <p:cNvSpPr txBox="1"/>
            <p:nvPr/>
          </p:nvSpPr>
          <p:spPr>
            <a:xfrm>
              <a:off x="4603365" y="3856480"/>
              <a:ext cx="2343150" cy="156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Retour d’expérience</a:t>
              </a:r>
              <a:endPara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Char char="•"/>
              </a:pPr>
              <a:r>
                <a:rPr b="0" i="0" lang="fr-FR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Prise de notes collaborative</a:t>
              </a:r>
              <a:endPara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2021-05-19T15:43:23Z</dcterms:created>
  <dc:creator>Jean-Marc Meunier</dc:creator>
</cp:coreProperties>
</file>